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nton"/>
      <p:regular r:id="rId29"/>
    </p:embeddedFont>
    <p:embeddedFont>
      <p:font typeface="Roboto Thin"/>
      <p:regular r:id="rId30"/>
      <p:bold r:id="rId31"/>
      <p:italic r:id="rId32"/>
      <p:boldItalic r:id="rId33"/>
    </p:embeddedFont>
    <p:embeddedFont>
      <p:font typeface="Roboto Medium"/>
      <p:regular r:id="rId34"/>
      <p:bold r:id="rId35"/>
      <p:italic r:id="rId36"/>
      <p:boldItalic r:id="rId37"/>
    </p:embeddedFont>
    <p:embeddedFont>
      <p:font typeface="Roboto"/>
      <p:regular r:id="rId38"/>
      <p:bold r:id="rId39"/>
      <p:italic r:id="rId40"/>
      <p:boldItalic r:id="rId41"/>
    </p:embeddedFont>
    <p:embeddedFont>
      <p:font typeface="Roboto Mono"/>
      <p:regular r:id="rId42"/>
      <p:bold r:id="rId43"/>
      <p:italic r:id="rId44"/>
      <p:boldItalic r:id="rId45"/>
    </p:embeddedFont>
    <p:embeddedFont>
      <p:font typeface="Archivo Black"/>
      <p:regular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ECB0F8-11D7-4BAC-BC77-DC0534E04258}">
  <a:tblStyle styleId="{08ECB0F8-11D7-4BAC-BC77-DC0534E042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46" Type="http://schemas.openxmlformats.org/officeDocument/2006/relationships/font" Target="fonts/ArchivoBlack-regular.fntdata"/><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Comfortaa-bold.fntdata"/><Relationship Id="rId25" Type="http://schemas.openxmlformats.org/officeDocument/2006/relationships/slide" Target="slides/slide20.xml"/><Relationship Id="rId47" Type="http://schemas.openxmlformats.org/officeDocument/2006/relationships/font" Target="fonts/Comfortaa-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to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6.xml"/><Relationship Id="rId33" Type="http://schemas.openxmlformats.org/officeDocument/2006/relationships/font" Target="fonts/RobotoThin-boldItalic.fntdata"/><Relationship Id="rId10" Type="http://schemas.openxmlformats.org/officeDocument/2006/relationships/slide" Target="slides/slide5.xml"/><Relationship Id="rId32" Type="http://schemas.openxmlformats.org/officeDocument/2006/relationships/font" Target="fonts/RobotoThin-italic.fntdata"/><Relationship Id="rId13" Type="http://schemas.openxmlformats.org/officeDocument/2006/relationships/slide" Target="slides/slide8.xml"/><Relationship Id="rId35" Type="http://schemas.openxmlformats.org/officeDocument/2006/relationships/font" Target="fonts/RobotoMedium-bold.fntdata"/><Relationship Id="rId12" Type="http://schemas.openxmlformats.org/officeDocument/2006/relationships/slide" Target="slides/slide7.xml"/><Relationship Id="rId34" Type="http://schemas.openxmlformats.org/officeDocument/2006/relationships/font" Target="fonts/RobotoMedium-regular.fntdata"/><Relationship Id="rId15" Type="http://schemas.openxmlformats.org/officeDocument/2006/relationships/slide" Target="slides/slide10.xml"/><Relationship Id="rId37" Type="http://schemas.openxmlformats.org/officeDocument/2006/relationships/font" Target="fonts/RobotoMedium-boldItalic.fntdata"/><Relationship Id="rId14" Type="http://schemas.openxmlformats.org/officeDocument/2006/relationships/slide" Target="slides/slide9.xml"/><Relationship Id="rId36" Type="http://schemas.openxmlformats.org/officeDocument/2006/relationships/font" Target="fonts/RobotoMedium-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b038bfa11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b038bfa11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all my models then go into challenges that i faced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b03d696c60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b03d696c60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27 main characters, across the 3 movies tried to classify a personality based on their quotes from the movies, so first the dataset had some irrelevant characters that we had to remove to get the 27 then we decided to group all the quotes into one instead of per movie to avoid different personality types discrepancy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Issues came in checking the if the personality guessed was correct, more of a subjective matter but we ended up using an article that gave what their type was, my model in particular didnt do so great it only guessed 1 personality type correctly and others it would be off by a single trait or entirely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could be due to the nature of the quotes being foreign to the model and not knowing how to handle these new words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rgbClr val="2B3990"/>
                </a:solidFill>
                <a:latin typeface="Comfortaa"/>
                <a:ea typeface="Comfortaa"/>
                <a:cs typeface="Comfortaa"/>
                <a:sym typeface="Comfortaa"/>
              </a:rPr>
              <a:t>Might add my attempts of classifying characters in the lotr dataset but beside a dataframe to show the prediction i dont have any like accuracy metrics beside that one article but i can talk about the short comings of testing the whole dataset here or in the challenges section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038bfa11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038bfa11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of both models</a:t>
            </a:r>
            <a:endParaRPr/>
          </a:p>
          <a:p>
            <a:pPr indent="0" lvl="0" marL="0" rtl="0" algn="l">
              <a:spcBef>
                <a:spcPts val="0"/>
              </a:spcBef>
              <a:spcAft>
                <a:spcPts val="0"/>
              </a:spcAft>
              <a:buNone/>
            </a:pPr>
            <a:r>
              <a:rPr lang="en"/>
              <a:t>Struggles for both methods </a:t>
            </a:r>
            <a:endParaRPr/>
          </a:p>
          <a:p>
            <a:pPr indent="0" lvl="0" marL="0" rtl="0" algn="l">
              <a:spcBef>
                <a:spcPts val="0"/>
              </a:spcBef>
              <a:spcAft>
                <a:spcPts val="0"/>
              </a:spcAft>
              <a:buNone/>
            </a:pPr>
            <a:r>
              <a:rPr lang="en"/>
              <a:t>Different approaches we could’ve taken</a:t>
            </a:r>
            <a:endParaRPr/>
          </a:p>
          <a:p>
            <a:pPr indent="0" lvl="0" marL="0" rtl="0" algn="l">
              <a:spcBef>
                <a:spcPts val="0"/>
              </a:spcBef>
              <a:spcAft>
                <a:spcPts val="0"/>
              </a:spcAft>
              <a:buNone/>
            </a:pPr>
            <a:r>
              <a:rPr lang="en"/>
              <a:t>Different datasets to test models (lotr and speeches)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b03d696c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b03d696c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03d696c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03d696c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b03d696c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b03d696c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b03d696cd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b03d696c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b03d696cd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b03d696cd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b03d696cd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b03d696c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b03d696c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b03d696c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f66108b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f66108b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b03d696cd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b03d696cd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b03d696c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b03d696c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b03d696cd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b03d696cd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Youtube links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b03d696cd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b03d696cd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038bfa1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038bfa1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b038bfa11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b038bfa11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Bottom pic is all words no specific groups </a:t>
            </a:r>
            <a:endParaRPr/>
          </a:p>
          <a:p>
            <a:pPr indent="0" lvl="0" marL="0" rtl="0" algn="l">
              <a:spcBef>
                <a:spcPts val="0"/>
              </a:spcBef>
              <a:spcAft>
                <a:spcPts val="0"/>
              </a:spcAft>
              <a:buNone/>
            </a:pPr>
            <a:r>
              <a:rPr lang="en"/>
              <a:t>Top left pic is word count by each type</a:t>
            </a:r>
            <a:endParaRPr/>
          </a:p>
          <a:p>
            <a:pPr indent="0" lvl="0" marL="0" rtl="0" algn="l">
              <a:spcBef>
                <a:spcPts val="0"/>
              </a:spcBef>
              <a:spcAft>
                <a:spcPts val="0"/>
              </a:spcAft>
              <a:buNone/>
            </a:pPr>
            <a:r>
              <a:rPr lang="en"/>
              <a:t>Top right is just count of each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 top two pictures data seems more skewed to Introvert type based off the right graph and whilst the graph on the left backs that up it also shows a good idea as to why our models probably had a hard time guessing other types outside of the top 6 types (INFP,INTJ,INTP,ENTP,INFJ,ENFP)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03d696c6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03d696c6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have to use these three images but its just another view of of the top words for a few respected groups if you want me to pull any other particular group let me know but i guess the take away from these is (my brain is fried so if this doesnt make sense just ask and ill try to reiterate) there arent many common words to really distinguish the other groups from each other super heavily so it partly makes sense that people who are “IN--” might use a similar vocabulary with few words to distinguish from each other this is kind of apparent in the testing of the movie quotes.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038bfa1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038bfa1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Tried a variety of models starting with Random forest, then Naive bayes, then KNN,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rPr>
              <a:t>The </a:t>
            </a:r>
            <a:r>
              <a:rPr lang="en" sz="1050">
                <a:solidFill>
                  <a:schemeClr val="dk1"/>
                </a:solidFill>
                <a:latin typeface="Roboto Mono"/>
                <a:ea typeface="Roboto Mono"/>
                <a:cs typeface="Roboto Mono"/>
                <a:sym typeface="Roboto Mono"/>
              </a:rPr>
              <a:t>TFIDFVectorizer</a:t>
            </a:r>
            <a:r>
              <a:rPr lang="en" sz="1050">
                <a:solidFill>
                  <a:schemeClr val="dk1"/>
                </a:solidFill>
                <a:highlight>
                  <a:srgbClr val="FFFFFF"/>
                </a:highlight>
              </a:rPr>
              <a:t> will tokenize the documents, learn the vocabulary and "inverse document frequency weights",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b03d696c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b03d696c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first initial test of using a Random forest model proved to be very </a:t>
            </a:r>
            <a:r>
              <a:rPr lang="en"/>
              <a:t>ineffective</a:t>
            </a:r>
            <a:r>
              <a:rPr lang="en"/>
              <a:t> with a very low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a KNN model showed more promising results but still performing very poorly in the grand scheme of it all bringing in a 27% accuracy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b03d696c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b03d696c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03d696c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03d696c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154463" y="1323464"/>
            <a:ext cx="143970" cy="143970"/>
            <a:chOff x="4282813" y="1288821"/>
            <a:chExt cx="130562" cy="130562"/>
          </a:xfrm>
        </p:grpSpPr>
        <p:sp>
          <p:nvSpPr>
            <p:cNvPr id="10" name="Google Shape;10;p2"/>
            <p:cNvSpPr/>
            <p:nvPr/>
          </p:nvSpPr>
          <p:spPr>
            <a:xfrm>
              <a:off x="4328721" y="1288821"/>
              <a:ext cx="38148" cy="130562"/>
            </a:xfrm>
            <a:custGeom>
              <a:rect b="b" l="l" r="r" t="t"/>
              <a:pathLst>
                <a:path extrusionOk="0" h="2406" w="703">
                  <a:moveTo>
                    <a:pt x="0" y="0"/>
                  </a:moveTo>
                  <a:lnTo>
                    <a:pt x="0" y="2405"/>
                  </a:lnTo>
                  <a:lnTo>
                    <a:pt x="702" y="2405"/>
                  </a:lnTo>
                  <a:lnTo>
                    <a:pt x="7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282813" y="1334675"/>
              <a:ext cx="130562" cy="38148"/>
            </a:xfrm>
            <a:custGeom>
              <a:rect b="b" l="l" r="r" t="t"/>
              <a:pathLst>
                <a:path extrusionOk="0" h="703" w="2406">
                  <a:moveTo>
                    <a:pt x="1" y="0"/>
                  </a:moveTo>
                  <a:lnTo>
                    <a:pt x="1" y="703"/>
                  </a:lnTo>
                  <a:lnTo>
                    <a:pt x="2406" y="703"/>
                  </a:lnTo>
                  <a:lnTo>
                    <a:pt x="24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a:off x="-275" y="42142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7359323" y="3829709"/>
            <a:ext cx="1703528" cy="1313803"/>
            <a:chOff x="6741832" y="3407978"/>
            <a:chExt cx="1544870" cy="1191442"/>
          </a:xfrm>
        </p:grpSpPr>
        <p:sp>
          <p:nvSpPr>
            <p:cNvPr id="14" name="Google Shape;14;p2"/>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217717" y="951278"/>
            <a:ext cx="287163" cy="287881"/>
            <a:chOff x="623344" y="1024551"/>
            <a:chExt cx="260418" cy="261069"/>
          </a:xfrm>
        </p:grpSpPr>
        <p:sp>
          <p:nvSpPr>
            <p:cNvPr id="18" name="Google Shape;18;p2"/>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4643456" y="4698754"/>
            <a:ext cx="143970" cy="144688"/>
            <a:chOff x="4636892" y="4423005"/>
            <a:chExt cx="130562" cy="131213"/>
          </a:xfrm>
        </p:grpSpPr>
        <p:sp>
          <p:nvSpPr>
            <p:cNvPr id="21" name="Google Shape;21;p2"/>
            <p:cNvSpPr/>
            <p:nvPr/>
          </p:nvSpPr>
          <p:spPr>
            <a:xfrm>
              <a:off x="4683397" y="4423005"/>
              <a:ext cx="37551" cy="131213"/>
            </a:xfrm>
            <a:custGeom>
              <a:rect b="b" l="l" r="r" t="t"/>
              <a:pathLst>
                <a:path extrusionOk="0" h="2418" w="692">
                  <a:moveTo>
                    <a:pt x="1" y="0"/>
                  </a:moveTo>
                  <a:lnTo>
                    <a:pt x="1" y="2417"/>
                  </a:lnTo>
                  <a:lnTo>
                    <a:pt x="691" y="2417"/>
                  </a:lnTo>
                  <a:lnTo>
                    <a:pt x="6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636892" y="4469510"/>
              <a:ext cx="130562" cy="38148"/>
            </a:xfrm>
            <a:custGeom>
              <a:rect b="b" l="l" r="r" t="t"/>
              <a:pathLst>
                <a:path extrusionOk="0" h="703" w="2406">
                  <a:moveTo>
                    <a:pt x="0" y="0"/>
                  </a:moveTo>
                  <a:lnTo>
                    <a:pt x="0" y="703"/>
                  </a:lnTo>
                  <a:lnTo>
                    <a:pt x="2405" y="703"/>
                  </a:lnTo>
                  <a:lnTo>
                    <a:pt x="2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239900" y="682665"/>
            <a:ext cx="261492" cy="261552"/>
            <a:chOff x="7898382" y="780955"/>
            <a:chExt cx="237138" cy="237192"/>
          </a:xfrm>
        </p:grpSpPr>
        <p:sp>
          <p:nvSpPr>
            <p:cNvPr id="24" name="Google Shape;24;p2"/>
            <p:cNvSpPr/>
            <p:nvPr/>
          </p:nvSpPr>
          <p:spPr>
            <a:xfrm>
              <a:off x="7982330" y="780955"/>
              <a:ext cx="69188" cy="237192"/>
            </a:xfrm>
            <a:custGeom>
              <a:rect b="b" l="l" r="r" t="t"/>
              <a:pathLst>
                <a:path extrusionOk="0" h="4371" w="1275">
                  <a:moveTo>
                    <a:pt x="1" y="1"/>
                  </a:moveTo>
                  <a:lnTo>
                    <a:pt x="1" y="4370"/>
                  </a:lnTo>
                  <a:lnTo>
                    <a:pt x="1275" y="4370"/>
                  </a:lnTo>
                  <a:lnTo>
                    <a:pt x="12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898382" y="864306"/>
              <a:ext cx="237138" cy="69188"/>
            </a:xfrm>
            <a:custGeom>
              <a:rect b="b" l="l" r="r" t="t"/>
              <a:pathLst>
                <a:path extrusionOk="0" h="1275" w="4370">
                  <a:moveTo>
                    <a:pt x="0" y="1"/>
                  </a:moveTo>
                  <a:lnTo>
                    <a:pt x="0" y="1275"/>
                  </a:lnTo>
                  <a:lnTo>
                    <a:pt x="4370" y="1275"/>
                  </a:lnTo>
                  <a:lnTo>
                    <a:pt x="43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5924408" y="320047"/>
            <a:ext cx="144688" cy="143970"/>
            <a:chOff x="5798543" y="452109"/>
            <a:chExt cx="131213" cy="130562"/>
          </a:xfrm>
        </p:grpSpPr>
        <p:sp>
          <p:nvSpPr>
            <p:cNvPr id="27" name="Google Shape;27;p2"/>
            <p:cNvSpPr/>
            <p:nvPr/>
          </p:nvSpPr>
          <p:spPr>
            <a:xfrm>
              <a:off x="5845699" y="452109"/>
              <a:ext cx="37551" cy="130562"/>
            </a:xfrm>
            <a:custGeom>
              <a:rect b="b" l="l" r="r" t="t"/>
              <a:pathLst>
                <a:path extrusionOk="0" h="2406" w="692">
                  <a:moveTo>
                    <a:pt x="1" y="1"/>
                  </a:moveTo>
                  <a:lnTo>
                    <a:pt x="1" y="2406"/>
                  </a:lnTo>
                  <a:lnTo>
                    <a:pt x="691" y="2406"/>
                  </a:lnTo>
                  <a:lnTo>
                    <a:pt x="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98543" y="498614"/>
              <a:ext cx="131213" cy="37551"/>
            </a:xfrm>
            <a:custGeom>
              <a:rect b="b" l="l" r="r" t="t"/>
              <a:pathLst>
                <a:path extrusionOk="0" h="692" w="2418">
                  <a:moveTo>
                    <a:pt x="1" y="1"/>
                  </a:moveTo>
                  <a:lnTo>
                    <a:pt x="1" y="691"/>
                  </a:lnTo>
                  <a:lnTo>
                    <a:pt x="2418" y="691"/>
                  </a:lnTo>
                  <a:lnTo>
                    <a:pt x="2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215354" y="822327"/>
            <a:ext cx="143970" cy="143970"/>
            <a:chOff x="6969256" y="907609"/>
            <a:chExt cx="130562" cy="130562"/>
          </a:xfrm>
        </p:grpSpPr>
        <p:sp>
          <p:nvSpPr>
            <p:cNvPr id="30" name="Google Shape;30;p2"/>
            <p:cNvSpPr/>
            <p:nvPr/>
          </p:nvSpPr>
          <p:spPr>
            <a:xfrm>
              <a:off x="7015816" y="907609"/>
              <a:ext cx="38148" cy="130562"/>
            </a:xfrm>
            <a:custGeom>
              <a:rect b="b" l="l" r="r" t="t"/>
              <a:pathLst>
                <a:path extrusionOk="0" h="2406" w="703">
                  <a:moveTo>
                    <a:pt x="0" y="0"/>
                  </a:moveTo>
                  <a:lnTo>
                    <a:pt x="0" y="2405"/>
                  </a:lnTo>
                  <a:lnTo>
                    <a:pt x="703" y="2405"/>
                  </a:lnTo>
                  <a:lnTo>
                    <a:pt x="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69256" y="953463"/>
              <a:ext cx="130562" cy="37551"/>
            </a:xfrm>
            <a:custGeom>
              <a:rect b="b" l="l" r="r" t="t"/>
              <a:pathLst>
                <a:path extrusionOk="0" h="692" w="2406">
                  <a:moveTo>
                    <a:pt x="1" y="1"/>
                  </a:moveTo>
                  <a:lnTo>
                    <a:pt x="1" y="691"/>
                  </a:lnTo>
                  <a:lnTo>
                    <a:pt x="2406" y="691"/>
                  </a:lnTo>
                  <a:lnTo>
                    <a:pt x="24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1566406" y="221015"/>
            <a:ext cx="144688" cy="144688"/>
            <a:chOff x="1846423" y="362300"/>
            <a:chExt cx="131213" cy="131213"/>
          </a:xfrm>
        </p:grpSpPr>
        <p:sp>
          <p:nvSpPr>
            <p:cNvPr id="33" name="Google Shape;33;p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1842932" y="357805"/>
            <a:ext cx="1789037" cy="1058056"/>
            <a:chOff x="2373608" y="486350"/>
            <a:chExt cx="1622415" cy="959514"/>
          </a:xfrm>
        </p:grpSpPr>
        <p:sp>
          <p:nvSpPr>
            <p:cNvPr id="36" name="Google Shape;36;p2"/>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5397838" y="4214215"/>
            <a:ext cx="261492" cy="261552"/>
            <a:chOff x="7898382" y="780955"/>
            <a:chExt cx="237138" cy="237192"/>
          </a:xfrm>
        </p:grpSpPr>
        <p:sp>
          <p:nvSpPr>
            <p:cNvPr id="42" name="Google Shape;42;p2"/>
            <p:cNvSpPr/>
            <p:nvPr/>
          </p:nvSpPr>
          <p:spPr>
            <a:xfrm>
              <a:off x="7982330" y="780955"/>
              <a:ext cx="69188" cy="237192"/>
            </a:xfrm>
            <a:custGeom>
              <a:rect b="b" l="l" r="r" t="t"/>
              <a:pathLst>
                <a:path extrusionOk="0" h="4371" w="1275">
                  <a:moveTo>
                    <a:pt x="1" y="1"/>
                  </a:moveTo>
                  <a:lnTo>
                    <a:pt x="1" y="4370"/>
                  </a:lnTo>
                  <a:lnTo>
                    <a:pt x="1275" y="4370"/>
                  </a:lnTo>
                  <a:lnTo>
                    <a:pt x="12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898382" y="864306"/>
              <a:ext cx="237138" cy="69188"/>
            </a:xfrm>
            <a:custGeom>
              <a:rect b="b" l="l" r="r" t="t"/>
              <a:pathLst>
                <a:path extrusionOk="0" h="1275" w="4370">
                  <a:moveTo>
                    <a:pt x="0" y="1"/>
                  </a:moveTo>
                  <a:lnTo>
                    <a:pt x="0" y="1275"/>
                  </a:lnTo>
                  <a:lnTo>
                    <a:pt x="4370" y="1275"/>
                  </a:lnTo>
                  <a:lnTo>
                    <a:pt x="43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txBox="1"/>
          <p:nvPr>
            <p:ph type="ctrTitle"/>
          </p:nvPr>
        </p:nvSpPr>
        <p:spPr>
          <a:xfrm>
            <a:off x="4792950" y="1070388"/>
            <a:ext cx="3469500" cy="22641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4700">
                <a:latin typeface="Archivo Black"/>
                <a:ea typeface="Archivo Black"/>
                <a:cs typeface="Archivo Black"/>
                <a:sym typeface="Archiv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5" name="Google Shape;45;p2"/>
          <p:cNvSpPr txBox="1"/>
          <p:nvPr>
            <p:ph idx="1" type="subTitle"/>
          </p:nvPr>
        </p:nvSpPr>
        <p:spPr>
          <a:xfrm>
            <a:off x="4793000" y="3295463"/>
            <a:ext cx="3469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6" name="Google Shape;46;p2"/>
          <p:cNvSpPr/>
          <p:nvPr/>
        </p:nvSpPr>
        <p:spPr>
          <a:xfrm>
            <a:off x="529563" y="1238834"/>
            <a:ext cx="4263394" cy="3558591"/>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3" name="Shape 233"/>
        <p:cNvGrpSpPr/>
        <p:nvPr/>
      </p:nvGrpSpPr>
      <p:grpSpPr>
        <a:xfrm>
          <a:off x="0" y="0"/>
          <a:ext cx="0" cy="0"/>
          <a:chOff x="0" y="0"/>
          <a:chExt cx="0" cy="0"/>
        </a:xfrm>
      </p:grpSpPr>
      <p:sp>
        <p:nvSpPr>
          <p:cNvPr id="234" name="Google Shape;234;p11"/>
          <p:cNvSpPr/>
          <p:nvPr/>
        </p:nvSpPr>
        <p:spPr>
          <a:xfrm>
            <a:off x="1527749" y="1018225"/>
            <a:ext cx="6162690" cy="3188552"/>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1"/>
          <p:cNvGrpSpPr/>
          <p:nvPr/>
        </p:nvGrpSpPr>
        <p:grpSpPr>
          <a:xfrm flipH="1">
            <a:off x="4734332" y="200480"/>
            <a:ext cx="1789037" cy="1058056"/>
            <a:chOff x="2373608" y="486350"/>
            <a:chExt cx="1622415" cy="959514"/>
          </a:xfrm>
        </p:grpSpPr>
        <p:sp>
          <p:nvSpPr>
            <p:cNvPr id="236" name="Google Shape;236;p11"/>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rot="-7380596">
            <a:off x="318560" y="272668"/>
            <a:ext cx="1703716" cy="1313948"/>
            <a:chOff x="6741832" y="3407978"/>
            <a:chExt cx="1544870" cy="1191442"/>
          </a:xfrm>
        </p:grpSpPr>
        <p:sp>
          <p:nvSpPr>
            <p:cNvPr id="242" name="Google Shape;242;p11"/>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1"/>
          <p:cNvGrpSpPr/>
          <p:nvPr/>
        </p:nvGrpSpPr>
        <p:grpSpPr>
          <a:xfrm rot="2700000">
            <a:off x="7088032" y="3672014"/>
            <a:ext cx="1703689" cy="1313927"/>
            <a:chOff x="6741832" y="3407978"/>
            <a:chExt cx="1544870" cy="1191442"/>
          </a:xfrm>
        </p:grpSpPr>
        <p:sp>
          <p:nvSpPr>
            <p:cNvPr id="246" name="Google Shape;246;p11"/>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3316292" y="481466"/>
            <a:ext cx="287163" cy="287881"/>
            <a:chOff x="623344" y="1024551"/>
            <a:chExt cx="260418" cy="261069"/>
          </a:xfrm>
        </p:grpSpPr>
        <p:sp>
          <p:nvSpPr>
            <p:cNvPr id="250" name="Google Shape;250;p11"/>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1"/>
          <p:cNvGrpSpPr/>
          <p:nvPr/>
        </p:nvGrpSpPr>
        <p:grpSpPr>
          <a:xfrm>
            <a:off x="7738456" y="1497678"/>
            <a:ext cx="144688" cy="144688"/>
            <a:chOff x="1846423" y="362300"/>
            <a:chExt cx="131213" cy="131213"/>
          </a:xfrm>
        </p:grpSpPr>
        <p:sp>
          <p:nvSpPr>
            <p:cNvPr id="253" name="Google Shape;253;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1098081" y="1747303"/>
            <a:ext cx="144688" cy="144688"/>
            <a:chOff x="1846423" y="362300"/>
            <a:chExt cx="131213" cy="131213"/>
          </a:xfrm>
        </p:grpSpPr>
        <p:sp>
          <p:nvSpPr>
            <p:cNvPr id="256" name="Google Shape;256;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239631" y="2427053"/>
            <a:ext cx="144688" cy="144688"/>
            <a:chOff x="1846423" y="362300"/>
            <a:chExt cx="131213" cy="131213"/>
          </a:xfrm>
        </p:grpSpPr>
        <p:sp>
          <p:nvSpPr>
            <p:cNvPr id="259" name="Google Shape;259;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1"/>
          <p:cNvGrpSpPr/>
          <p:nvPr/>
        </p:nvGrpSpPr>
        <p:grpSpPr>
          <a:xfrm>
            <a:off x="1026842" y="3304616"/>
            <a:ext cx="287163" cy="287881"/>
            <a:chOff x="623344" y="1024551"/>
            <a:chExt cx="260418" cy="261069"/>
          </a:xfrm>
        </p:grpSpPr>
        <p:sp>
          <p:nvSpPr>
            <p:cNvPr id="262" name="Google Shape;262;p11"/>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1"/>
          <p:cNvGrpSpPr/>
          <p:nvPr/>
        </p:nvGrpSpPr>
        <p:grpSpPr>
          <a:xfrm>
            <a:off x="5803992" y="4666316"/>
            <a:ext cx="287163" cy="287881"/>
            <a:chOff x="623344" y="1024551"/>
            <a:chExt cx="260418" cy="261069"/>
          </a:xfrm>
        </p:grpSpPr>
        <p:sp>
          <p:nvSpPr>
            <p:cNvPr id="265" name="Google Shape;265;p11"/>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2413706" y="4607128"/>
            <a:ext cx="144688" cy="144688"/>
            <a:chOff x="1846423" y="362300"/>
            <a:chExt cx="131213" cy="131213"/>
          </a:xfrm>
        </p:grpSpPr>
        <p:sp>
          <p:nvSpPr>
            <p:cNvPr id="268" name="Google Shape;268;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1"/>
          <p:cNvGrpSpPr/>
          <p:nvPr/>
        </p:nvGrpSpPr>
        <p:grpSpPr>
          <a:xfrm>
            <a:off x="8652031" y="2732603"/>
            <a:ext cx="144688" cy="144688"/>
            <a:chOff x="1846423" y="362300"/>
            <a:chExt cx="131213" cy="131213"/>
          </a:xfrm>
        </p:grpSpPr>
        <p:sp>
          <p:nvSpPr>
            <p:cNvPr id="271" name="Google Shape;271;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1"/>
          <p:cNvGrpSpPr/>
          <p:nvPr/>
        </p:nvGrpSpPr>
        <p:grpSpPr>
          <a:xfrm>
            <a:off x="311706" y="4527078"/>
            <a:ext cx="144688" cy="144688"/>
            <a:chOff x="1846423" y="362300"/>
            <a:chExt cx="131213" cy="131213"/>
          </a:xfrm>
        </p:grpSpPr>
        <p:sp>
          <p:nvSpPr>
            <p:cNvPr id="274" name="Google Shape;274;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11"/>
          <p:cNvGrpSpPr/>
          <p:nvPr/>
        </p:nvGrpSpPr>
        <p:grpSpPr>
          <a:xfrm>
            <a:off x="8733606" y="336778"/>
            <a:ext cx="144688" cy="144688"/>
            <a:chOff x="1846423" y="362300"/>
            <a:chExt cx="131213" cy="131213"/>
          </a:xfrm>
        </p:grpSpPr>
        <p:sp>
          <p:nvSpPr>
            <p:cNvPr id="277" name="Google Shape;277;p1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1"/>
          <p:cNvSpPr txBox="1"/>
          <p:nvPr>
            <p:ph hasCustomPrompt="1" type="title"/>
          </p:nvPr>
        </p:nvSpPr>
        <p:spPr>
          <a:xfrm>
            <a:off x="311700" y="12585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0" name="Google Shape;280;p11"/>
          <p:cNvSpPr txBox="1"/>
          <p:nvPr>
            <p:ph idx="1" type="body"/>
          </p:nvPr>
        </p:nvSpPr>
        <p:spPr>
          <a:xfrm>
            <a:off x="311700" y="3304625"/>
            <a:ext cx="8520600" cy="568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81" name="Shape 2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282" name="Shape 2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2">
    <p:spTree>
      <p:nvGrpSpPr>
        <p:cNvPr id="283" name="Shape 283"/>
        <p:cNvGrpSpPr/>
        <p:nvPr/>
      </p:nvGrpSpPr>
      <p:grpSpPr>
        <a:xfrm>
          <a:off x="0" y="0"/>
          <a:ext cx="0" cy="0"/>
          <a:chOff x="0" y="0"/>
          <a:chExt cx="0" cy="0"/>
        </a:xfrm>
      </p:grpSpPr>
      <p:sp>
        <p:nvSpPr>
          <p:cNvPr id="284" name="Google Shape;284;p14"/>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14"/>
          <p:cNvGrpSpPr/>
          <p:nvPr/>
        </p:nvGrpSpPr>
        <p:grpSpPr>
          <a:xfrm rot="571839">
            <a:off x="5752880" y="215649"/>
            <a:ext cx="1703717" cy="1313949"/>
            <a:chOff x="6741832" y="3407978"/>
            <a:chExt cx="1544870" cy="1191442"/>
          </a:xfrm>
        </p:grpSpPr>
        <p:sp>
          <p:nvSpPr>
            <p:cNvPr id="286" name="Google Shape;286;p1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4"/>
          <p:cNvGrpSpPr/>
          <p:nvPr/>
        </p:nvGrpSpPr>
        <p:grpSpPr>
          <a:xfrm rot="2700000">
            <a:off x="6522317" y="3764295"/>
            <a:ext cx="1703689" cy="1313927"/>
            <a:chOff x="6741832" y="3407978"/>
            <a:chExt cx="1544870" cy="1191442"/>
          </a:xfrm>
        </p:grpSpPr>
        <p:sp>
          <p:nvSpPr>
            <p:cNvPr id="290" name="Google Shape;290;p1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4"/>
          <p:cNvGrpSpPr/>
          <p:nvPr/>
        </p:nvGrpSpPr>
        <p:grpSpPr>
          <a:xfrm>
            <a:off x="3012617" y="2216553"/>
            <a:ext cx="287163" cy="287881"/>
            <a:chOff x="623344" y="1024551"/>
            <a:chExt cx="260418" cy="261069"/>
          </a:xfrm>
        </p:grpSpPr>
        <p:sp>
          <p:nvSpPr>
            <p:cNvPr id="294" name="Google Shape;294;p1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4"/>
          <p:cNvGrpSpPr/>
          <p:nvPr/>
        </p:nvGrpSpPr>
        <p:grpSpPr>
          <a:xfrm>
            <a:off x="3680281" y="1299615"/>
            <a:ext cx="144688" cy="144688"/>
            <a:chOff x="1846423" y="362300"/>
            <a:chExt cx="131213" cy="131213"/>
          </a:xfrm>
        </p:grpSpPr>
        <p:sp>
          <p:nvSpPr>
            <p:cNvPr id="297" name="Google Shape;297;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4"/>
          <p:cNvGrpSpPr/>
          <p:nvPr/>
        </p:nvGrpSpPr>
        <p:grpSpPr>
          <a:xfrm>
            <a:off x="5863531" y="3209678"/>
            <a:ext cx="144688" cy="144688"/>
            <a:chOff x="1846423" y="362300"/>
            <a:chExt cx="131213" cy="131213"/>
          </a:xfrm>
        </p:grpSpPr>
        <p:sp>
          <p:nvSpPr>
            <p:cNvPr id="300" name="Google Shape;300;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4"/>
          <p:cNvGrpSpPr/>
          <p:nvPr/>
        </p:nvGrpSpPr>
        <p:grpSpPr>
          <a:xfrm>
            <a:off x="7888431" y="1157478"/>
            <a:ext cx="144688" cy="144688"/>
            <a:chOff x="1846423" y="362300"/>
            <a:chExt cx="131213" cy="131213"/>
          </a:xfrm>
        </p:grpSpPr>
        <p:sp>
          <p:nvSpPr>
            <p:cNvPr id="303" name="Google Shape;303;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4"/>
          <p:cNvGrpSpPr/>
          <p:nvPr/>
        </p:nvGrpSpPr>
        <p:grpSpPr>
          <a:xfrm>
            <a:off x="4712581" y="4599428"/>
            <a:ext cx="144688" cy="144688"/>
            <a:chOff x="1846423" y="362300"/>
            <a:chExt cx="131213" cy="131213"/>
          </a:xfrm>
        </p:grpSpPr>
        <p:sp>
          <p:nvSpPr>
            <p:cNvPr id="306" name="Google Shape;306;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14"/>
          <p:cNvGrpSpPr/>
          <p:nvPr/>
        </p:nvGrpSpPr>
        <p:grpSpPr>
          <a:xfrm>
            <a:off x="8593806" y="388628"/>
            <a:ext cx="144688" cy="144688"/>
            <a:chOff x="1846423" y="362300"/>
            <a:chExt cx="131213" cy="131213"/>
          </a:xfrm>
        </p:grpSpPr>
        <p:sp>
          <p:nvSpPr>
            <p:cNvPr id="309" name="Google Shape;309;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4"/>
          <p:cNvGrpSpPr/>
          <p:nvPr/>
        </p:nvGrpSpPr>
        <p:grpSpPr>
          <a:xfrm>
            <a:off x="8657831" y="2755103"/>
            <a:ext cx="144688" cy="144688"/>
            <a:chOff x="1846423" y="362300"/>
            <a:chExt cx="131213" cy="131213"/>
          </a:xfrm>
        </p:grpSpPr>
        <p:sp>
          <p:nvSpPr>
            <p:cNvPr id="312" name="Google Shape;312;p1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
    <p:bg>
      <p:bgPr>
        <a:solidFill>
          <a:schemeClr val="accent1"/>
        </a:solidFill>
      </p:bgPr>
    </p:bg>
    <p:spTree>
      <p:nvGrpSpPr>
        <p:cNvPr id="314" name="Shape 314"/>
        <p:cNvGrpSpPr/>
        <p:nvPr/>
      </p:nvGrpSpPr>
      <p:grpSpPr>
        <a:xfrm>
          <a:off x="0" y="0"/>
          <a:ext cx="0" cy="0"/>
          <a:chOff x="0" y="0"/>
          <a:chExt cx="0" cy="0"/>
        </a:xfrm>
      </p:grpSpPr>
      <p:grpSp>
        <p:nvGrpSpPr>
          <p:cNvPr id="315" name="Google Shape;315;p15"/>
          <p:cNvGrpSpPr/>
          <p:nvPr/>
        </p:nvGrpSpPr>
        <p:grpSpPr>
          <a:xfrm flipH="1">
            <a:off x="544107" y="505655"/>
            <a:ext cx="1789037" cy="1058056"/>
            <a:chOff x="2373608" y="486350"/>
            <a:chExt cx="1622415" cy="959514"/>
          </a:xfrm>
        </p:grpSpPr>
        <p:sp>
          <p:nvSpPr>
            <p:cNvPr id="316" name="Google Shape;316;p15"/>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5"/>
          <p:cNvSpPr/>
          <p:nvPr/>
        </p:nvSpPr>
        <p:spPr>
          <a:xfrm>
            <a:off x="1991813" y="42577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8127963" y="2458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15"/>
          <p:cNvGrpSpPr/>
          <p:nvPr/>
        </p:nvGrpSpPr>
        <p:grpSpPr>
          <a:xfrm>
            <a:off x="3733304" y="1060053"/>
            <a:ext cx="287163" cy="287881"/>
            <a:chOff x="623344" y="1024551"/>
            <a:chExt cx="260418" cy="261069"/>
          </a:xfrm>
        </p:grpSpPr>
        <p:sp>
          <p:nvSpPr>
            <p:cNvPr id="324" name="Google Shape;324;p15"/>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5"/>
          <p:cNvGrpSpPr/>
          <p:nvPr/>
        </p:nvGrpSpPr>
        <p:grpSpPr>
          <a:xfrm>
            <a:off x="6030031" y="300603"/>
            <a:ext cx="144688" cy="144688"/>
            <a:chOff x="1846423" y="362300"/>
            <a:chExt cx="131213" cy="131213"/>
          </a:xfrm>
        </p:grpSpPr>
        <p:sp>
          <p:nvSpPr>
            <p:cNvPr id="327" name="Google Shape;327;p1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5"/>
          <p:cNvGrpSpPr/>
          <p:nvPr/>
        </p:nvGrpSpPr>
        <p:grpSpPr>
          <a:xfrm>
            <a:off x="1138281" y="4156253"/>
            <a:ext cx="144688" cy="144688"/>
            <a:chOff x="1846423" y="362300"/>
            <a:chExt cx="131213" cy="131213"/>
          </a:xfrm>
        </p:grpSpPr>
        <p:sp>
          <p:nvSpPr>
            <p:cNvPr id="330" name="Google Shape;330;p1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5"/>
          <p:cNvGrpSpPr/>
          <p:nvPr/>
        </p:nvGrpSpPr>
        <p:grpSpPr>
          <a:xfrm>
            <a:off x="8661281" y="3326778"/>
            <a:ext cx="144688" cy="144688"/>
            <a:chOff x="1846423" y="362300"/>
            <a:chExt cx="131213" cy="131213"/>
          </a:xfrm>
        </p:grpSpPr>
        <p:sp>
          <p:nvSpPr>
            <p:cNvPr id="333" name="Google Shape;333;p1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5"/>
          <p:cNvGrpSpPr/>
          <p:nvPr/>
        </p:nvGrpSpPr>
        <p:grpSpPr>
          <a:xfrm>
            <a:off x="6321481" y="4822503"/>
            <a:ext cx="144688" cy="144688"/>
            <a:chOff x="1846423" y="362300"/>
            <a:chExt cx="131213" cy="131213"/>
          </a:xfrm>
        </p:grpSpPr>
        <p:sp>
          <p:nvSpPr>
            <p:cNvPr id="336" name="Google Shape;336;p1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7" name="Google Shape;337;p1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38" name="Google Shape;338;p15"/>
          <p:cNvGrpSpPr/>
          <p:nvPr/>
        </p:nvGrpSpPr>
        <p:grpSpPr>
          <a:xfrm>
            <a:off x="2532281" y="300603"/>
            <a:ext cx="144688" cy="144688"/>
            <a:chOff x="1846423" y="362300"/>
            <a:chExt cx="131213" cy="131213"/>
          </a:xfrm>
        </p:grpSpPr>
        <p:sp>
          <p:nvSpPr>
            <p:cNvPr id="339" name="Google Shape;339;p1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5"/>
          <p:cNvGrpSpPr/>
          <p:nvPr/>
        </p:nvGrpSpPr>
        <p:grpSpPr>
          <a:xfrm>
            <a:off x="6839054" y="3739828"/>
            <a:ext cx="287163" cy="287881"/>
            <a:chOff x="623344" y="1024551"/>
            <a:chExt cx="260418" cy="261069"/>
          </a:xfrm>
        </p:grpSpPr>
        <p:sp>
          <p:nvSpPr>
            <p:cNvPr id="342" name="Google Shape;342;p15"/>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3">
    <p:spTree>
      <p:nvGrpSpPr>
        <p:cNvPr id="344" name="Shape 344"/>
        <p:cNvGrpSpPr/>
        <p:nvPr/>
      </p:nvGrpSpPr>
      <p:grpSpPr>
        <a:xfrm>
          <a:off x="0" y="0"/>
          <a:ext cx="0" cy="0"/>
          <a:chOff x="0" y="0"/>
          <a:chExt cx="0" cy="0"/>
        </a:xfrm>
      </p:grpSpPr>
      <p:grpSp>
        <p:nvGrpSpPr>
          <p:cNvPr id="345" name="Google Shape;345;p16"/>
          <p:cNvGrpSpPr/>
          <p:nvPr/>
        </p:nvGrpSpPr>
        <p:grpSpPr>
          <a:xfrm flipH="1">
            <a:off x="5317607" y="1040467"/>
            <a:ext cx="1789037" cy="1058056"/>
            <a:chOff x="2373608" y="486350"/>
            <a:chExt cx="1622415" cy="959514"/>
          </a:xfrm>
        </p:grpSpPr>
        <p:sp>
          <p:nvSpPr>
            <p:cNvPr id="346" name="Google Shape;346;p16"/>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6"/>
          <p:cNvGrpSpPr/>
          <p:nvPr/>
        </p:nvGrpSpPr>
        <p:grpSpPr>
          <a:xfrm rot="2700000">
            <a:off x="6955457" y="3536114"/>
            <a:ext cx="1703689" cy="1313927"/>
            <a:chOff x="6741832" y="3407978"/>
            <a:chExt cx="1544870" cy="1191442"/>
          </a:xfrm>
        </p:grpSpPr>
        <p:sp>
          <p:nvSpPr>
            <p:cNvPr id="352" name="Google Shape;352;p16"/>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6"/>
          <p:cNvSpPr/>
          <p:nvPr/>
        </p:nvSpPr>
        <p:spPr>
          <a:xfrm>
            <a:off x="1956438" y="9943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6"/>
          <p:cNvGrpSpPr/>
          <p:nvPr/>
        </p:nvGrpSpPr>
        <p:grpSpPr>
          <a:xfrm>
            <a:off x="4204854" y="3656791"/>
            <a:ext cx="287163" cy="287881"/>
            <a:chOff x="623344" y="1024551"/>
            <a:chExt cx="260418" cy="261069"/>
          </a:xfrm>
        </p:grpSpPr>
        <p:sp>
          <p:nvSpPr>
            <p:cNvPr id="357" name="Google Shape;357;p16"/>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6"/>
          <p:cNvGrpSpPr/>
          <p:nvPr/>
        </p:nvGrpSpPr>
        <p:grpSpPr>
          <a:xfrm>
            <a:off x="7106656" y="1125953"/>
            <a:ext cx="144688" cy="144688"/>
            <a:chOff x="1846423" y="362300"/>
            <a:chExt cx="131213" cy="131213"/>
          </a:xfrm>
        </p:grpSpPr>
        <p:sp>
          <p:nvSpPr>
            <p:cNvPr id="360" name="Google Shape;360;p1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6"/>
          <p:cNvGrpSpPr/>
          <p:nvPr/>
        </p:nvGrpSpPr>
        <p:grpSpPr>
          <a:xfrm>
            <a:off x="5523031" y="4247803"/>
            <a:ext cx="144688" cy="144688"/>
            <a:chOff x="1846423" y="362300"/>
            <a:chExt cx="131213" cy="131213"/>
          </a:xfrm>
        </p:grpSpPr>
        <p:sp>
          <p:nvSpPr>
            <p:cNvPr id="363" name="Google Shape;363;p1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16"/>
          <p:cNvGrpSpPr/>
          <p:nvPr/>
        </p:nvGrpSpPr>
        <p:grpSpPr>
          <a:xfrm>
            <a:off x="8430731" y="562903"/>
            <a:ext cx="144688" cy="144688"/>
            <a:chOff x="1846423" y="362300"/>
            <a:chExt cx="131213" cy="131213"/>
          </a:xfrm>
        </p:grpSpPr>
        <p:sp>
          <p:nvSpPr>
            <p:cNvPr id="366" name="Google Shape;366;p1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6"/>
          <p:cNvGrpSpPr/>
          <p:nvPr/>
        </p:nvGrpSpPr>
        <p:grpSpPr>
          <a:xfrm>
            <a:off x="8729506" y="2744140"/>
            <a:ext cx="144688" cy="144688"/>
            <a:chOff x="1846423" y="362300"/>
            <a:chExt cx="131213" cy="131213"/>
          </a:xfrm>
        </p:grpSpPr>
        <p:sp>
          <p:nvSpPr>
            <p:cNvPr id="369" name="Google Shape;369;p1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16"/>
          <p:cNvGrpSpPr/>
          <p:nvPr/>
        </p:nvGrpSpPr>
        <p:grpSpPr>
          <a:xfrm>
            <a:off x="2625631" y="295028"/>
            <a:ext cx="144688" cy="144688"/>
            <a:chOff x="1846423" y="362300"/>
            <a:chExt cx="131213" cy="131213"/>
          </a:xfrm>
        </p:grpSpPr>
        <p:sp>
          <p:nvSpPr>
            <p:cNvPr id="372" name="Google Shape;372;p1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6"/>
          <p:cNvSpPr/>
          <p:nvPr/>
        </p:nvSpPr>
        <p:spPr>
          <a:xfrm rot="5400000">
            <a:off x="-704632" y="643870"/>
            <a:ext cx="5152325" cy="3855759"/>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375" name="Shape 375"/>
        <p:cNvGrpSpPr/>
        <p:nvPr/>
      </p:nvGrpSpPr>
      <p:grpSpPr>
        <a:xfrm>
          <a:off x="0" y="0"/>
          <a:ext cx="0" cy="0"/>
          <a:chOff x="0" y="0"/>
          <a:chExt cx="0" cy="0"/>
        </a:xfrm>
      </p:grpSpPr>
      <p:grpSp>
        <p:nvGrpSpPr>
          <p:cNvPr id="376" name="Google Shape;376;p17"/>
          <p:cNvGrpSpPr/>
          <p:nvPr/>
        </p:nvGrpSpPr>
        <p:grpSpPr>
          <a:xfrm>
            <a:off x="7282723" y="121709"/>
            <a:ext cx="1703528" cy="1313803"/>
            <a:chOff x="6741832" y="3407978"/>
            <a:chExt cx="1544870" cy="1191442"/>
          </a:xfrm>
        </p:grpSpPr>
        <p:sp>
          <p:nvSpPr>
            <p:cNvPr id="377" name="Google Shape;377;p17"/>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7"/>
          <p:cNvGrpSpPr/>
          <p:nvPr/>
        </p:nvGrpSpPr>
        <p:grpSpPr>
          <a:xfrm>
            <a:off x="8298242" y="1375478"/>
            <a:ext cx="287163" cy="287881"/>
            <a:chOff x="623344" y="1024551"/>
            <a:chExt cx="260418" cy="261069"/>
          </a:xfrm>
        </p:grpSpPr>
        <p:sp>
          <p:nvSpPr>
            <p:cNvPr id="381" name="Google Shape;381;p17"/>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7"/>
          <p:cNvGrpSpPr/>
          <p:nvPr/>
        </p:nvGrpSpPr>
        <p:grpSpPr>
          <a:xfrm flipH="1" rot="10800000">
            <a:off x="7988957" y="3346230"/>
            <a:ext cx="1789037" cy="1058056"/>
            <a:chOff x="2373608" y="486350"/>
            <a:chExt cx="1622415" cy="959514"/>
          </a:xfrm>
        </p:grpSpPr>
        <p:sp>
          <p:nvSpPr>
            <p:cNvPr id="384" name="Google Shape;384;p17"/>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7"/>
          <p:cNvGrpSpPr/>
          <p:nvPr/>
        </p:nvGrpSpPr>
        <p:grpSpPr>
          <a:xfrm>
            <a:off x="1566406" y="221015"/>
            <a:ext cx="144688" cy="144688"/>
            <a:chOff x="1846423" y="362300"/>
            <a:chExt cx="131213" cy="131213"/>
          </a:xfrm>
        </p:grpSpPr>
        <p:sp>
          <p:nvSpPr>
            <p:cNvPr id="390" name="Google Shape;390;p1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17"/>
          <p:cNvSpPr/>
          <p:nvPr/>
        </p:nvSpPr>
        <p:spPr>
          <a:xfrm>
            <a:off x="203000" y="914396"/>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17"/>
          <p:cNvGrpSpPr/>
          <p:nvPr/>
        </p:nvGrpSpPr>
        <p:grpSpPr>
          <a:xfrm>
            <a:off x="5059406" y="4650815"/>
            <a:ext cx="144688" cy="144688"/>
            <a:chOff x="1846423" y="362300"/>
            <a:chExt cx="131213" cy="131213"/>
          </a:xfrm>
        </p:grpSpPr>
        <p:sp>
          <p:nvSpPr>
            <p:cNvPr id="394" name="Google Shape;394;p1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7"/>
          <p:cNvGrpSpPr/>
          <p:nvPr/>
        </p:nvGrpSpPr>
        <p:grpSpPr>
          <a:xfrm>
            <a:off x="2170817" y="770466"/>
            <a:ext cx="287163" cy="287881"/>
            <a:chOff x="623344" y="1024551"/>
            <a:chExt cx="260418" cy="261069"/>
          </a:xfrm>
        </p:grpSpPr>
        <p:sp>
          <p:nvSpPr>
            <p:cNvPr id="397" name="Google Shape;397;p17"/>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17"/>
          <p:cNvGrpSpPr/>
          <p:nvPr/>
        </p:nvGrpSpPr>
        <p:grpSpPr>
          <a:xfrm>
            <a:off x="6376231" y="418215"/>
            <a:ext cx="144688" cy="144688"/>
            <a:chOff x="1846423" y="362300"/>
            <a:chExt cx="131213" cy="131213"/>
          </a:xfrm>
        </p:grpSpPr>
        <p:sp>
          <p:nvSpPr>
            <p:cNvPr id="400" name="Google Shape;400;p1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7"/>
          <p:cNvGrpSpPr/>
          <p:nvPr/>
        </p:nvGrpSpPr>
        <p:grpSpPr>
          <a:xfrm>
            <a:off x="4499631" y="2264078"/>
            <a:ext cx="144688" cy="144688"/>
            <a:chOff x="1846423" y="362300"/>
            <a:chExt cx="131213" cy="131213"/>
          </a:xfrm>
        </p:grpSpPr>
        <p:sp>
          <p:nvSpPr>
            <p:cNvPr id="403" name="Google Shape;403;p1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7"/>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txBox="1"/>
          <p:nvPr>
            <p:ph type="title"/>
          </p:nvPr>
        </p:nvSpPr>
        <p:spPr>
          <a:xfrm>
            <a:off x="713225" y="557784"/>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atin typeface="Archivo Black"/>
                <a:ea typeface="Archivo Black"/>
                <a:cs typeface="Archivo Black"/>
                <a:sym typeface="Archivo Black"/>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7" name="Google Shape;407;p17"/>
          <p:cNvSpPr txBox="1"/>
          <p:nvPr>
            <p:ph idx="1" type="subTitle"/>
          </p:nvPr>
        </p:nvSpPr>
        <p:spPr>
          <a:xfrm>
            <a:off x="1853725" y="145369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08" name="Google Shape;408;p17"/>
          <p:cNvSpPr txBox="1"/>
          <p:nvPr>
            <p:ph idx="2" type="subTitle"/>
          </p:nvPr>
        </p:nvSpPr>
        <p:spPr>
          <a:xfrm>
            <a:off x="1853725" y="162167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17"/>
          <p:cNvSpPr txBox="1"/>
          <p:nvPr>
            <p:ph hasCustomPrompt="1" idx="3" type="title"/>
          </p:nvPr>
        </p:nvSpPr>
        <p:spPr>
          <a:xfrm>
            <a:off x="922009" y="1521648"/>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0" name="Google Shape;410;p17"/>
          <p:cNvSpPr txBox="1"/>
          <p:nvPr>
            <p:ph idx="4" type="subTitle"/>
          </p:nvPr>
        </p:nvSpPr>
        <p:spPr>
          <a:xfrm>
            <a:off x="1853725" y="2574624"/>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11" name="Google Shape;411;p17"/>
          <p:cNvSpPr txBox="1"/>
          <p:nvPr>
            <p:ph idx="5" type="subTitle"/>
          </p:nvPr>
        </p:nvSpPr>
        <p:spPr>
          <a:xfrm>
            <a:off x="1853725" y="2742600"/>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17"/>
          <p:cNvSpPr txBox="1"/>
          <p:nvPr>
            <p:ph hasCustomPrompt="1" idx="6" type="title"/>
          </p:nvPr>
        </p:nvSpPr>
        <p:spPr>
          <a:xfrm>
            <a:off x="922009" y="2641617"/>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3" name="Google Shape;413;p17"/>
          <p:cNvSpPr txBox="1"/>
          <p:nvPr>
            <p:ph idx="7" type="subTitle"/>
          </p:nvPr>
        </p:nvSpPr>
        <p:spPr>
          <a:xfrm>
            <a:off x="1853725" y="369554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14" name="Google Shape;414;p17"/>
          <p:cNvSpPr txBox="1"/>
          <p:nvPr>
            <p:ph idx="8" type="subTitle"/>
          </p:nvPr>
        </p:nvSpPr>
        <p:spPr>
          <a:xfrm>
            <a:off x="1853725" y="386352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17"/>
          <p:cNvSpPr txBox="1"/>
          <p:nvPr>
            <p:ph hasCustomPrompt="1" idx="9" type="title"/>
          </p:nvPr>
        </p:nvSpPr>
        <p:spPr>
          <a:xfrm>
            <a:off x="922009" y="3770448"/>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6" name="Google Shape;416;p17"/>
          <p:cNvSpPr txBox="1"/>
          <p:nvPr>
            <p:ph idx="13" type="subTitle"/>
          </p:nvPr>
        </p:nvSpPr>
        <p:spPr>
          <a:xfrm>
            <a:off x="5541850" y="145369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17" name="Google Shape;417;p17"/>
          <p:cNvSpPr txBox="1"/>
          <p:nvPr>
            <p:ph idx="14" type="subTitle"/>
          </p:nvPr>
        </p:nvSpPr>
        <p:spPr>
          <a:xfrm>
            <a:off x="5541850" y="162167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17"/>
          <p:cNvSpPr txBox="1"/>
          <p:nvPr>
            <p:ph hasCustomPrompt="1" idx="15" type="title"/>
          </p:nvPr>
        </p:nvSpPr>
        <p:spPr>
          <a:xfrm>
            <a:off x="4610134" y="1521636"/>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9" name="Google Shape;419;p17"/>
          <p:cNvSpPr txBox="1"/>
          <p:nvPr>
            <p:ph idx="16" type="subTitle"/>
          </p:nvPr>
        </p:nvSpPr>
        <p:spPr>
          <a:xfrm>
            <a:off x="5541850" y="2574624"/>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20" name="Google Shape;420;p17"/>
          <p:cNvSpPr txBox="1"/>
          <p:nvPr>
            <p:ph idx="17" type="subTitle"/>
          </p:nvPr>
        </p:nvSpPr>
        <p:spPr>
          <a:xfrm>
            <a:off x="5541850" y="2742600"/>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17"/>
          <p:cNvSpPr txBox="1"/>
          <p:nvPr>
            <p:ph hasCustomPrompt="1" idx="18" type="title"/>
          </p:nvPr>
        </p:nvSpPr>
        <p:spPr>
          <a:xfrm>
            <a:off x="4610134" y="2641617"/>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22" name="Google Shape;422;p17"/>
          <p:cNvSpPr txBox="1"/>
          <p:nvPr>
            <p:ph idx="19" type="subTitle"/>
          </p:nvPr>
        </p:nvSpPr>
        <p:spPr>
          <a:xfrm>
            <a:off x="5541850" y="3695549"/>
            <a:ext cx="2680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2100"/>
              <a:buFont typeface="Anton"/>
              <a:buNone/>
              <a:defRPr b="1" sz="1800">
                <a:latin typeface="Archivo Black"/>
                <a:ea typeface="Archivo Black"/>
                <a:cs typeface="Archivo Black"/>
                <a:sym typeface="Archivo Black"/>
              </a:defRPr>
            </a:lvl1pPr>
            <a:lvl2pPr lvl="1"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2pPr>
            <a:lvl3pPr lvl="2"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3pPr>
            <a:lvl4pPr lvl="3"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4pPr>
            <a:lvl5pPr lvl="4"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5pPr>
            <a:lvl6pPr lvl="5"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6pPr>
            <a:lvl7pPr lvl="6"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7pPr>
            <a:lvl8pPr lvl="7"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8pPr>
            <a:lvl9pPr lvl="8" rtl="0" algn="ctr">
              <a:lnSpc>
                <a:spcPct val="100000"/>
              </a:lnSpc>
              <a:spcBef>
                <a:spcPts val="0"/>
              </a:spcBef>
              <a:spcAft>
                <a:spcPts val="0"/>
              </a:spcAft>
              <a:buClr>
                <a:schemeClr val="accent2"/>
              </a:buClr>
              <a:buSzPts val="2100"/>
              <a:buFont typeface="Anton"/>
              <a:buNone/>
              <a:defRPr b="1" sz="2100">
                <a:solidFill>
                  <a:schemeClr val="accent2"/>
                </a:solidFill>
                <a:latin typeface="Anton"/>
                <a:ea typeface="Anton"/>
                <a:cs typeface="Anton"/>
                <a:sym typeface="Anton"/>
              </a:defRPr>
            </a:lvl9pPr>
          </a:lstStyle>
          <a:p/>
        </p:txBody>
      </p:sp>
      <p:sp>
        <p:nvSpPr>
          <p:cNvPr id="423" name="Google Shape;423;p17"/>
          <p:cNvSpPr txBox="1"/>
          <p:nvPr>
            <p:ph idx="20" type="subTitle"/>
          </p:nvPr>
        </p:nvSpPr>
        <p:spPr>
          <a:xfrm>
            <a:off x="5541850" y="3863525"/>
            <a:ext cx="26802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17"/>
          <p:cNvSpPr txBox="1"/>
          <p:nvPr>
            <p:ph hasCustomPrompt="1" idx="21" type="title"/>
          </p:nvPr>
        </p:nvSpPr>
        <p:spPr>
          <a:xfrm>
            <a:off x="4610134" y="3770448"/>
            <a:ext cx="9573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0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425" name="Shape 425"/>
        <p:cNvGrpSpPr/>
        <p:nvPr/>
      </p:nvGrpSpPr>
      <p:grpSpPr>
        <a:xfrm>
          <a:off x="0" y="0"/>
          <a:ext cx="0" cy="0"/>
          <a:chOff x="0" y="0"/>
          <a:chExt cx="0" cy="0"/>
        </a:xfrm>
      </p:grpSpPr>
      <p:grpSp>
        <p:nvGrpSpPr>
          <p:cNvPr id="426" name="Google Shape;426;p18"/>
          <p:cNvGrpSpPr/>
          <p:nvPr/>
        </p:nvGrpSpPr>
        <p:grpSpPr>
          <a:xfrm>
            <a:off x="7283123" y="3601109"/>
            <a:ext cx="1703528" cy="1313803"/>
            <a:chOff x="6741832" y="3407978"/>
            <a:chExt cx="1544870" cy="1191442"/>
          </a:xfrm>
        </p:grpSpPr>
        <p:sp>
          <p:nvSpPr>
            <p:cNvPr id="427" name="Google Shape;427;p18"/>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8"/>
          <p:cNvGrpSpPr/>
          <p:nvPr/>
        </p:nvGrpSpPr>
        <p:grpSpPr>
          <a:xfrm flipH="1" rot="10800000">
            <a:off x="1427682" y="617305"/>
            <a:ext cx="1789037" cy="1058056"/>
            <a:chOff x="2373608" y="486350"/>
            <a:chExt cx="1622415" cy="959514"/>
          </a:xfrm>
        </p:grpSpPr>
        <p:sp>
          <p:nvSpPr>
            <p:cNvPr id="431" name="Google Shape;431;p18"/>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8"/>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8"/>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18"/>
          <p:cNvGrpSpPr/>
          <p:nvPr/>
        </p:nvGrpSpPr>
        <p:grpSpPr>
          <a:xfrm>
            <a:off x="2929567" y="1910516"/>
            <a:ext cx="287163" cy="287881"/>
            <a:chOff x="623344" y="1024551"/>
            <a:chExt cx="260418" cy="261069"/>
          </a:xfrm>
        </p:grpSpPr>
        <p:sp>
          <p:nvSpPr>
            <p:cNvPr id="437" name="Google Shape;437;p1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18"/>
          <p:cNvGrpSpPr/>
          <p:nvPr/>
        </p:nvGrpSpPr>
        <p:grpSpPr>
          <a:xfrm>
            <a:off x="5832431" y="2678428"/>
            <a:ext cx="144688" cy="144688"/>
            <a:chOff x="1846423" y="362300"/>
            <a:chExt cx="131213" cy="131213"/>
          </a:xfrm>
        </p:grpSpPr>
        <p:sp>
          <p:nvSpPr>
            <p:cNvPr id="440" name="Google Shape;440;p1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8"/>
          <p:cNvGrpSpPr/>
          <p:nvPr/>
        </p:nvGrpSpPr>
        <p:grpSpPr>
          <a:xfrm>
            <a:off x="6351892" y="4114053"/>
            <a:ext cx="287163" cy="287881"/>
            <a:chOff x="623344" y="1024551"/>
            <a:chExt cx="260418" cy="261069"/>
          </a:xfrm>
        </p:grpSpPr>
        <p:sp>
          <p:nvSpPr>
            <p:cNvPr id="443" name="Google Shape;443;p1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18"/>
          <p:cNvGrpSpPr/>
          <p:nvPr/>
        </p:nvGrpSpPr>
        <p:grpSpPr>
          <a:xfrm>
            <a:off x="7814231" y="1819803"/>
            <a:ext cx="144688" cy="144688"/>
            <a:chOff x="1846423" y="362300"/>
            <a:chExt cx="131213" cy="131213"/>
          </a:xfrm>
        </p:grpSpPr>
        <p:sp>
          <p:nvSpPr>
            <p:cNvPr id="446" name="Google Shape;446;p1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18"/>
          <p:cNvGrpSpPr/>
          <p:nvPr/>
        </p:nvGrpSpPr>
        <p:grpSpPr>
          <a:xfrm>
            <a:off x="6307717" y="1294041"/>
            <a:ext cx="287163" cy="287881"/>
            <a:chOff x="623344" y="1024551"/>
            <a:chExt cx="260418" cy="261069"/>
          </a:xfrm>
        </p:grpSpPr>
        <p:sp>
          <p:nvSpPr>
            <p:cNvPr id="449" name="Google Shape;449;p1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8"/>
          <p:cNvGrpSpPr/>
          <p:nvPr/>
        </p:nvGrpSpPr>
        <p:grpSpPr>
          <a:xfrm>
            <a:off x="8022981" y="617303"/>
            <a:ext cx="144688" cy="144688"/>
            <a:chOff x="1846423" y="362300"/>
            <a:chExt cx="131213" cy="131213"/>
          </a:xfrm>
        </p:grpSpPr>
        <p:sp>
          <p:nvSpPr>
            <p:cNvPr id="452" name="Google Shape;452;p1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8"/>
          <p:cNvGrpSpPr/>
          <p:nvPr/>
        </p:nvGrpSpPr>
        <p:grpSpPr>
          <a:xfrm>
            <a:off x="4728231" y="1518040"/>
            <a:ext cx="144688" cy="144688"/>
            <a:chOff x="1846423" y="362300"/>
            <a:chExt cx="131213" cy="131213"/>
          </a:xfrm>
        </p:grpSpPr>
        <p:sp>
          <p:nvSpPr>
            <p:cNvPr id="455" name="Google Shape;455;p1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8"/>
          <p:cNvGrpSpPr/>
          <p:nvPr/>
        </p:nvGrpSpPr>
        <p:grpSpPr>
          <a:xfrm>
            <a:off x="352906" y="235503"/>
            <a:ext cx="144688" cy="144688"/>
            <a:chOff x="1846423" y="362300"/>
            <a:chExt cx="131213" cy="131213"/>
          </a:xfrm>
        </p:grpSpPr>
        <p:sp>
          <p:nvSpPr>
            <p:cNvPr id="458" name="Google Shape;458;p1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8"/>
          <p:cNvSpPr/>
          <p:nvPr/>
        </p:nvSpPr>
        <p:spPr>
          <a:xfrm flipH="1">
            <a:off x="-76200" y="1083275"/>
            <a:ext cx="5637723" cy="4060226"/>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txBox="1"/>
          <p:nvPr>
            <p:ph idx="1" type="subTitle"/>
          </p:nvPr>
        </p:nvSpPr>
        <p:spPr>
          <a:xfrm>
            <a:off x="3311525" y="2571075"/>
            <a:ext cx="25209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462" name="Google Shape;462;p18"/>
          <p:cNvSpPr txBox="1"/>
          <p:nvPr>
            <p:ph idx="2" type="subTitle"/>
          </p:nvPr>
        </p:nvSpPr>
        <p:spPr>
          <a:xfrm>
            <a:off x="3311525" y="2871978"/>
            <a:ext cx="25209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18"/>
          <p:cNvSpPr txBox="1"/>
          <p:nvPr>
            <p:ph idx="3" type="subTitle"/>
          </p:nvPr>
        </p:nvSpPr>
        <p:spPr>
          <a:xfrm>
            <a:off x="695825" y="2571075"/>
            <a:ext cx="25209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464" name="Google Shape;464;p18"/>
          <p:cNvSpPr txBox="1"/>
          <p:nvPr>
            <p:ph idx="4" type="subTitle"/>
          </p:nvPr>
        </p:nvSpPr>
        <p:spPr>
          <a:xfrm>
            <a:off x="695825" y="2871975"/>
            <a:ext cx="25209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18"/>
          <p:cNvSpPr txBox="1"/>
          <p:nvPr>
            <p:ph idx="5" type="subTitle"/>
          </p:nvPr>
        </p:nvSpPr>
        <p:spPr>
          <a:xfrm>
            <a:off x="5927225" y="2571075"/>
            <a:ext cx="25209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466" name="Google Shape;466;p18"/>
          <p:cNvSpPr txBox="1"/>
          <p:nvPr>
            <p:ph idx="6" type="subTitle"/>
          </p:nvPr>
        </p:nvSpPr>
        <p:spPr>
          <a:xfrm>
            <a:off x="5927225" y="2871978"/>
            <a:ext cx="25209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7" name="Google Shape;467;p18"/>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4">
    <p:spTree>
      <p:nvGrpSpPr>
        <p:cNvPr id="468" name="Shape 468"/>
        <p:cNvGrpSpPr/>
        <p:nvPr/>
      </p:nvGrpSpPr>
      <p:grpSpPr>
        <a:xfrm>
          <a:off x="0" y="0"/>
          <a:ext cx="0" cy="0"/>
          <a:chOff x="0" y="0"/>
          <a:chExt cx="0" cy="0"/>
        </a:xfrm>
      </p:grpSpPr>
      <p:sp>
        <p:nvSpPr>
          <p:cNvPr id="469" name="Google Shape;469;p19"/>
          <p:cNvSpPr/>
          <p:nvPr/>
        </p:nvSpPr>
        <p:spPr>
          <a:xfrm>
            <a:off x="4876799" y="1060525"/>
            <a:ext cx="3196353" cy="3105502"/>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19"/>
          <p:cNvGrpSpPr/>
          <p:nvPr/>
        </p:nvGrpSpPr>
        <p:grpSpPr>
          <a:xfrm rot="-7585135">
            <a:off x="2773178" y="875743"/>
            <a:ext cx="1703643" cy="1313892"/>
            <a:chOff x="6741832" y="3407978"/>
            <a:chExt cx="1544870" cy="1191442"/>
          </a:xfrm>
        </p:grpSpPr>
        <p:sp>
          <p:nvSpPr>
            <p:cNvPr id="471" name="Google Shape;471;p19"/>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9"/>
          <p:cNvGrpSpPr/>
          <p:nvPr/>
        </p:nvGrpSpPr>
        <p:grpSpPr>
          <a:xfrm rot="-10228161">
            <a:off x="846543" y="3383374"/>
            <a:ext cx="1703717" cy="1313949"/>
            <a:chOff x="6741832" y="3407978"/>
            <a:chExt cx="1544870" cy="1191442"/>
          </a:xfrm>
        </p:grpSpPr>
        <p:sp>
          <p:nvSpPr>
            <p:cNvPr id="475" name="Google Shape;475;p19"/>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9"/>
          <p:cNvSpPr/>
          <p:nvPr/>
        </p:nvSpPr>
        <p:spPr>
          <a:xfrm>
            <a:off x="8263300" y="3636396"/>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19"/>
          <p:cNvGrpSpPr/>
          <p:nvPr/>
        </p:nvGrpSpPr>
        <p:grpSpPr>
          <a:xfrm>
            <a:off x="3481417" y="3588566"/>
            <a:ext cx="287163" cy="287881"/>
            <a:chOff x="623344" y="1024551"/>
            <a:chExt cx="260418" cy="261069"/>
          </a:xfrm>
        </p:grpSpPr>
        <p:sp>
          <p:nvSpPr>
            <p:cNvPr id="480" name="Google Shape;480;p19"/>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9"/>
          <p:cNvGrpSpPr/>
          <p:nvPr/>
        </p:nvGrpSpPr>
        <p:grpSpPr>
          <a:xfrm>
            <a:off x="1916256" y="476303"/>
            <a:ext cx="144688" cy="144688"/>
            <a:chOff x="1846423" y="362300"/>
            <a:chExt cx="131213" cy="131213"/>
          </a:xfrm>
        </p:grpSpPr>
        <p:sp>
          <p:nvSpPr>
            <p:cNvPr id="483" name="Google Shape;483;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19"/>
          <p:cNvGrpSpPr/>
          <p:nvPr/>
        </p:nvGrpSpPr>
        <p:grpSpPr>
          <a:xfrm>
            <a:off x="2228506" y="1742253"/>
            <a:ext cx="144688" cy="144688"/>
            <a:chOff x="1846423" y="362300"/>
            <a:chExt cx="131213" cy="131213"/>
          </a:xfrm>
        </p:grpSpPr>
        <p:sp>
          <p:nvSpPr>
            <p:cNvPr id="486" name="Google Shape;486;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19"/>
          <p:cNvGrpSpPr/>
          <p:nvPr/>
        </p:nvGrpSpPr>
        <p:grpSpPr>
          <a:xfrm>
            <a:off x="2375331" y="4599428"/>
            <a:ext cx="144688" cy="144688"/>
            <a:chOff x="1846423" y="362300"/>
            <a:chExt cx="131213" cy="131213"/>
          </a:xfrm>
        </p:grpSpPr>
        <p:sp>
          <p:nvSpPr>
            <p:cNvPr id="489" name="Google Shape;489;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9"/>
          <p:cNvGrpSpPr/>
          <p:nvPr/>
        </p:nvGrpSpPr>
        <p:grpSpPr>
          <a:xfrm>
            <a:off x="640881" y="1242828"/>
            <a:ext cx="144688" cy="144688"/>
            <a:chOff x="1846423" y="362300"/>
            <a:chExt cx="131213" cy="131213"/>
          </a:xfrm>
        </p:grpSpPr>
        <p:sp>
          <p:nvSpPr>
            <p:cNvPr id="492" name="Google Shape;492;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19"/>
          <p:cNvGrpSpPr/>
          <p:nvPr/>
        </p:nvGrpSpPr>
        <p:grpSpPr>
          <a:xfrm>
            <a:off x="4832456" y="4021328"/>
            <a:ext cx="144688" cy="144688"/>
            <a:chOff x="1846423" y="362300"/>
            <a:chExt cx="131213" cy="131213"/>
          </a:xfrm>
        </p:grpSpPr>
        <p:sp>
          <p:nvSpPr>
            <p:cNvPr id="495" name="Google Shape;495;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19"/>
          <p:cNvGrpSpPr/>
          <p:nvPr/>
        </p:nvGrpSpPr>
        <p:grpSpPr>
          <a:xfrm>
            <a:off x="4876792" y="770453"/>
            <a:ext cx="287163" cy="287881"/>
            <a:chOff x="623344" y="1024551"/>
            <a:chExt cx="260418" cy="261069"/>
          </a:xfrm>
        </p:grpSpPr>
        <p:sp>
          <p:nvSpPr>
            <p:cNvPr id="498" name="Google Shape;498;p19"/>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19"/>
          <p:cNvGrpSpPr/>
          <p:nvPr/>
        </p:nvGrpSpPr>
        <p:grpSpPr>
          <a:xfrm>
            <a:off x="5984506" y="4527078"/>
            <a:ext cx="144688" cy="144688"/>
            <a:chOff x="1846423" y="362300"/>
            <a:chExt cx="131213" cy="131213"/>
          </a:xfrm>
        </p:grpSpPr>
        <p:sp>
          <p:nvSpPr>
            <p:cNvPr id="501" name="Google Shape;501;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19"/>
          <p:cNvGrpSpPr/>
          <p:nvPr/>
        </p:nvGrpSpPr>
        <p:grpSpPr>
          <a:xfrm>
            <a:off x="6551281" y="476303"/>
            <a:ext cx="144688" cy="144688"/>
            <a:chOff x="1846423" y="362300"/>
            <a:chExt cx="131213" cy="131213"/>
          </a:xfrm>
        </p:grpSpPr>
        <p:sp>
          <p:nvSpPr>
            <p:cNvPr id="504" name="Google Shape;504;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9"/>
          <p:cNvGrpSpPr/>
          <p:nvPr/>
        </p:nvGrpSpPr>
        <p:grpSpPr>
          <a:xfrm>
            <a:off x="8073156" y="1624503"/>
            <a:ext cx="144688" cy="144688"/>
            <a:chOff x="1846423" y="362300"/>
            <a:chExt cx="131213" cy="131213"/>
          </a:xfrm>
        </p:grpSpPr>
        <p:sp>
          <p:nvSpPr>
            <p:cNvPr id="507" name="Google Shape;507;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19"/>
          <p:cNvGrpSpPr/>
          <p:nvPr/>
        </p:nvGrpSpPr>
        <p:grpSpPr>
          <a:xfrm>
            <a:off x="7704506" y="4781178"/>
            <a:ext cx="144688" cy="144688"/>
            <a:chOff x="1846423" y="362300"/>
            <a:chExt cx="131213" cy="131213"/>
          </a:xfrm>
        </p:grpSpPr>
        <p:sp>
          <p:nvSpPr>
            <p:cNvPr id="510" name="Google Shape;510;p1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19"/>
          <p:cNvSpPr txBox="1"/>
          <p:nvPr>
            <p:ph type="title"/>
          </p:nvPr>
        </p:nvSpPr>
        <p:spPr>
          <a:xfrm>
            <a:off x="881500" y="1624500"/>
            <a:ext cx="34746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3" name="Google Shape;513;p19"/>
          <p:cNvSpPr txBox="1"/>
          <p:nvPr>
            <p:ph idx="1" type="subTitle"/>
          </p:nvPr>
        </p:nvSpPr>
        <p:spPr>
          <a:xfrm>
            <a:off x="881500" y="2380200"/>
            <a:ext cx="3474600" cy="1296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5">
    <p:spTree>
      <p:nvGrpSpPr>
        <p:cNvPr id="514" name="Shape 514"/>
        <p:cNvGrpSpPr/>
        <p:nvPr/>
      </p:nvGrpSpPr>
      <p:grpSpPr>
        <a:xfrm>
          <a:off x="0" y="0"/>
          <a:ext cx="0" cy="0"/>
          <a:chOff x="0" y="0"/>
          <a:chExt cx="0" cy="0"/>
        </a:xfrm>
      </p:grpSpPr>
      <p:sp>
        <p:nvSpPr>
          <p:cNvPr id="515" name="Google Shape;515;p20"/>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20"/>
          <p:cNvGrpSpPr/>
          <p:nvPr/>
        </p:nvGrpSpPr>
        <p:grpSpPr>
          <a:xfrm>
            <a:off x="6159157" y="1037380"/>
            <a:ext cx="1789037" cy="1058056"/>
            <a:chOff x="2373608" y="486350"/>
            <a:chExt cx="1622415" cy="959514"/>
          </a:xfrm>
        </p:grpSpPr>
        <p:sp>
          <p:nvSpPr>
            <p:cNvPr id="517" name="Google Shape;517;p20"/>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0"/>
          <p:cNvGrpSpPr/>
          <p:nvPr/>
        </p:nvGrpSpPr>
        <p:grpSpPr>
          <a:xfrm rot="-10228161">
            <a:off x="1297730" y="60424"/>
            <a:ext cx="1703717" cy="1313949"/>
            <a:chOff x="6741832" y="3407978"/>
            <a:chExt cx="1544870" cy="1191442"/>
          </a:xfrm>
        </p:grpSpPr>
        <p:sp>
          <p:nvSpPr>
            <p:cNvPr id="523" name="Google Shape;523;p20"/>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0"/>
          <p:cNvGrpSpPr/>
          <p:nvPr/>
        </p:nvGrpSpPr>
        <p:grpSpPr>
          <a:xfrm rot="4667478">
            <a:off x="4766882" y="3435563"/>
            <a:ext cx="1703590" cy="1313851"/>
            <a:chOff x="6741832" y="3407978"/>
            <a:chExt cx="1544870" cy="1191442"/>
          </a:xfrm>
        </p:grpSpPr>
        <p:sp>
          <p:nvSpPr>
            <p:cNvPr id="527" name="Google Shape;527;p20"/>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20"/>
          <p:cNvGrpSpPr/>
          <p:nvPr/>
        </p:nvGrpSpPr>
        <p:grpSpPr>
          <a:xfrm>
            <a:off x="4911342" y="1506341"/>
            <a:ext cx="287163" cy="287881"/>
            <a:chOff x="623344" y="1024551"/>
            <a:chExt cx="260418" cy="261069"/>
          </a:xfrm>
        </p:grpSpPr>
        <p:sp>
          <p:nvSpPr>
            <p:cNvPr id="531" name="Google Shape;531;p20"/>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20"/>
          <p:cNvGrpSpPr/>
          <p:nvPr/>
        </p:nvGrpSpPr>
        <p:grpSpPr>
          <a:xfrm>
            <a:off x="568531" y="548653"/>
            <a:ext cx="144688" cy="144688"/>
            <a:chOff x="1846423" y="362300"/>
            <a:chExt cx="131213" cy="131213"/>
          </a:xfrm>
        </p:grpSpPr>
        <p:sp>
          <p:nvSpPr>
            <p:cNvPr id="534" name="Google Shape;534;p2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0"/>
          <p:cNvGrpSpPr/>
          <p:nvPr/>
        </p:nvGrpSpPr>
        <p:grpSpPr>
          <a:xfrm>
            <a:off x="6409031" y="3550103"/>
            <a:ext cx="144688" cy="144688"/>
            <a:chOff x="1846423" y="362300"/>
            <a:chExt cx="131213" cy="131213"/>
          </a:xfrm>
        </p:grpSpPr>
        <p:sp>
          <p:nvSpPr>
            <p:cNvPr id="537" name="Google Shape;537;p2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0"/>
          <p:cNvGrpSpPr/>
          <p:nvPr/>
        </p:nvGrpSpPr>
        <p:grpSpPr>
          <a:xfrm>
            <a:off x="3966481" y="403953"/>
            <a:ext cx="144688" cy="144688"/>
            <a:chOff x="1846423" y="362300"/>
            <a:chExt cx="131213" cy="131213"/>
          </a:xfrm>
        </p:grpSpPr>
        <p:sp>
          <p:nvSpPr>
            <p:cNvPr id="540" name="Google Shape;540;p2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0"/>
          <p:cNvGrpSpPr/>
          <p:nvPr/>
        </p:nvGrpSpPr>
        <p:grpSpPr>
          <a:xfrm>
            <a:off x="5844381" y="689653"/>
            <a:ext cx="144688" cy="144688"/>
            <a:chOff x="1846423" y="362300"/>
            <a:chExt cx="131213" cy="131213"/>
          </a:xfrm>
        </p:grpSpPr>
        <p:sp>
          <p:nvSpPr>
            <p:cNvPr id="543" name="Google Shape;543;p2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0"/>
          <p:cNvGrpSpPr/>
          <p:nvPr/>
        </p:nvGrpSpPr>
        <p:grpSpPr>
          <a:xfrm>
            <a:off x="7436742" y="4115591"/>
            <a:ext cx="287163" cy="287881"/>
            <a:chOff x="623344" y="1024551"/>
            <a:chExt cx="260418" cy="261069"/>
          </a:xfrm>
        </p:grpSpPr>
        <p:sp>
          <p:nvSpPr>
            <p:cNvPr id="546" name="Google Shape;546;p20"/>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20"/>
          <p:cNvGrpSpPr/>
          <p:nvPr/>
        </p:nvGrpSpPr>
        <p:grpSpPr>
          <a:xfrm>
            <a:off x="7947627" y="476286"/>
            <a:ext cx="144675" cy="115808"/>
            <a:chOff x="1846423" y="362300"/>
            <a:chExt cx="131213" cy="131213"/>
          </a:xfrm>
        </p:grpSpPr>
        <p:sp>
          <p:nvSpPr>
            <p:cNvPr id="549" name="Google Shape;549;p2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0"/>
          <p:cNvSpPr txBox="1"/>
          <p:nvPr>
            <p:ph type="title"/>
          </p:nvPr>
        </p:nvSpPr>
        <p:spPr>
          <a:xfrm>
            <a:off x="4787900" y="1624500"/>
            <a:ext cx="34746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52" name="Google Shape;552;p20"/>
          <p:cNvSpPr txBox="1"/>
          <p:nvPr>
            <p:ph idx="1" type="subTitle"/>
          </p:nvPr>
        </p:nvSpPr>
        <p:spPr>
          <a:xfrm>
            <a:off x="4787900" y="2380200"/>
            <a:ext cx="3474600" cy="129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
          <p:cNvSpPr/>
          <p:nvPr/>
        </p:nvSpPr>
        <p:spPr>
          <a:xfrm>
            <a:off x="2945099" y="1345225"/>
            <a:ext cx="6162690" cy="3188552"/>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3"/>
          <p:cNvGrpSpPr/>
          <p:nvPr/>
        </p:nvGrpSpPr>
        <p:grpSpPr>
          <a:xfrm rot="-7585135">
            <a:off x="1706378" y="418543"/>
            <a:ext cx="1703643" cy="1313892"/>
            <a:chOff x="6741832" y="3407978"/>
            <a:chExt cx="1544870" cy="1191442"/>
          </a:xfrm>
        </p:grpSpPr>
        <p:sp>
          <p:nvSpPr>
            <p:cNvPr id="50" name="Google Shape;50;p3"/>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flipH="1">
            <a:off x="6212382" y="385380"/>
            <a:ext cx="1789037" cy="1058056"/>
            <a:chOff x="2373608" y="486350"/>
            <a:chExt cx="1622415" cy="959514"/>
          </a:xfrm>
        </p:grpSpPr>
        <p:sp>
          <p:nvSpPr>
            <p:cNvPr id="54" name="Google Shape;54;p3"/>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3"/>
          <p:cNvSpPr/>
          <p:nvPr/>
        </p:nvSpPr>
        <p:spPr>
          <a:xfrm>
            <a:off x="2041625" y="3848496"/>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3"/>
          <p:cNvGrpSpPr/>
          <p:nvPr/>
        </p:nvGrpSpPr>
        <p:grpSpPr>
          <a:xfrm>
            <a:off x="2421018" y="1488765"/>
            <a:ext cx="144688" cy="144688"/>
            <a:chOff x="1846423" y="362300"/>
            <a:chExt cx="131213" cy="131213"/>
          </a:xfrm>
        </p:grpSpPr>
        <p:sp>
          <p:nvSpPr>
            <p:cNvPr id="61" name="Google Shape;61;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3"/>
          <p:cNvGrpSpPr/>
          <p:nvPr/>
        </p:nvGrpSpPr>
        <p:grpSpPr>
          <a:xfrm>
            <a:off x="1132292" y="3903266"/>
            <a:ext cx="287163" cy="287881"/>
            <a:chOff x="623344" y="1024551"/>
            <a:chExt cx="260418" cy="261069"/>
          </a:xfrm>
        </p:grpSpPr>
        <p:sp>
          <p:nvSpPr>
            <p:cNvPr id="64" name="Google Shape;64;p3"/>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3"/>
          <p:cNvGrpSpPr/>
          <p:nvPr/>
        </p:nvGrpSpPr>
        <p:grpSpPr>
          <a:xfrm>
            <a:off x="5116918" y="677865"/>
            <a:ext cx="144688" cy="144688"/>
            <a:chOff x="1846423" y="362300"/>
            <a:chExt cx="131213" cy="131213"/>
          </a:xfrm>
        </p:grpSpPr>
        <p:sp>
          <p:nvSpPr>
            <p:cNvPr id="67" name="Google Shape;67;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3664017" y="220141"/>
            <a:ext cx="287163" cy="287881"/>
            <a:chOff x="623344" y="1024551"/>
            <a:chExt cx="260418" cy="261069"/>
          </a:xfrm>
        </p:grpSpPr>
        <p:sp>
          <p:nvSpPr>
            <p:cNvPr id="70" name="Google Shape;70;p3"/>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3519343" y="4527078"/>
            <a:ext cx="144688" cy="144688"/>
            <a:chOff x="1846423" y="362300"/>
            <a:chExt cx="131213" cy="131213"/>
          </a:xfrm>
        </p:grpSpPr>
        <p:sp>
          <p:nvSpPr>
            <p:cNvPr id="73" name="Google Shape;73;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8585168" y="1705190"/>
            <a:ext cx="144688" cy="144688"/>
            <a:chOff x="1846423" y="362300"/>
            <a:chExt cx="131213" cy="131213"/>
          </a:xfrm>
        </p:grpSpPr>
        <p:sp>
          <p:nvSpPr>
            <p:cNvPr id="76" name="Google Shape;76;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568543" y="476303"/>
            <a:ext cx="144688" cy="144688"/>
            <a:chOff x="1846423" y="362300"/>
            <a:chExt cx="131213" cy="131213"/>
          </a:xfrm>
        </p:grpSpPr>
        <p:sp>
          <p:nvSpPr>
            <p:cNvPr id="79" name="Google Shape;79;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3"/>
          <p:cNvGrpSpPr/>
          <p:nvPr/>
        </p:nvGrpSpPr>
        <p:grpSpPr>
          <a:xfrm>
            <a:off x="6318218" y="4767315"/>
            <a:ext cx="144688" cy="144688"/>
            <a:chOff x="1846423" y="362300"/>
            <a:chExt cx="131213" cy="131213"/>
          </a:xfrm>
        </p:grpSpPr>
        <p:sp>
          <p:nvSpPr>
            <p:cNvPr id="82" name="Google Shape;82;p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3"/>
          <p:cNvSpPr txBox="1"/>
          <p:nvPr>
            <p:ph type="title"/>
          </p:nvPr>
        </p:nvSpPr>
        <p:spPr>
          <a:xfrm>
            <a:off x="881500" y="2147475"/>
            <a:ext cx="44037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5" name="Google Shape;85;p3"/>
          <p:cNvSpPr txBox="1"/>
          <p:nvPr>
            <p:ph hasCustomPrompt="1" idx="2" type="title"/>
          </p:nvPr>
        </p:nvSpPr>
        <p:spPr>
          <a:xfrm>
            <a:off x="881500" y="1526675"/>
            <a:ext cx="1328400" cy="576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200">
                <a:solidFill>
                  <a:schemeClr val="accent2"/>
                </a:solidFill>
                <a:latin typeface="Archivo Black"/>
                <a:ea typeface="Archivo Black"/>
                <a:cs typeface="Archivo Black"/>
                <a:sym typeface="Archivo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6" name="Google Shape;86;p3"/>
          <p:cNvSpPr txBox="1"/>
          <p:nvPr>
            <p:ph idx="1" type="subTitle"/>
          </p:nvPr>
        </p:nvSpPr>
        <p:spPr>
          <a:xfrm>
            <a:off x="881500" y="2909725"/>
            <a:ext cx="2950800" cy="8331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17">
    <p:spTree>
      <p:nvGrpSpPr>
        <p:cNvPr id="553" name="Shape 553"/>
        <p:cNvGrpSpPr/>
        <p:nvPr/>
      </p:nvGrpSpPr>
      <p:grpSpPr>
        <a:xfrm>
          <a:off x="0" y="0"/>
          <a:ext cx="0" cy="0"/>
          <a:chOff x="0" y="0"/>
          <a:chExt cx="0" cy="0"/>
        </a:xfrm>
      </p:grpSpPr>
      <p:grpSp>
        <p:nvGrpSpPr>
          <p:cNvPr id="554" name="Google Shape;554;p21"/>
          <p:cNvGrpSpPr/>
          <p:nvPr/>
        </p:nvGrpSpPr>
        <p:grpSpPr>
          <a:xfrm flipH="1" rot="-2700000">
            <a:off x="2357707" y="3147189"/>
            <a:ext cx="1703689" cy="1313927"/>
            <a:chOff x="6741832" y="3407978"/>
            <a:chExt cx="1544870" cy="1191442"/>
          </a:xfrm>
        </p:grpSpPr>
        <p:sp>
          <p:nvSpPr>
            <p:cNvPr id="555" name="Google Shape;555;p21"/>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21"/>
          <p:cNvSpPr/>
          <p:nvPr/>
        </p:nvSpPr>
        <p:spPr>
          <a:xfrm>
            <a:off x="6551988" y="61157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1"/>
          <p:cNvGrpSpPr/>
          <p:nvPr/>
        </p:nvGrpSpPr>
        <p:grpSpPr>
          <a:xfrm rot="2700000">
            <a:off x="738569" y="257439"/>
            <a:ext cx="1703689" cy="1313927"/>
            <a:chOff x="6741832" y="3407978"/>
            <a:chExt cx="1544870" cy="1191442"/>
          </a:xfrm>
        </p:grpSpPr>
        <p:sp>
          <p:nvSpPr>
            <p:cNvPr id="560" name="Google Shape;560;p21"/>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1"/>
          <p:cNvGrpSpPr/>
          <p:nvPr/>
        </p:nvGrpSpPr>
        <p:grpSpPr>
          <a:xfrm>
            <a:off x="569642" y="4248916"/>
            <a:ext cx="287163" cy="287881"/>
            <a:chOff x="623344" y="1024551"/>
            <a:chExt cx="260418" cy="261069"/>
          </a:xfrm>
        </p:grpSpPr>
        <p:sp>
          <p:nvSpPr>
            <p:cNvPr id="564" name="Google Shape;564;p21"/>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21"/>
          <p:cNvGrpSpPr/>
          <p:nvPr/>
        </p:nvGrpSpPr>
        <p:grpSpPr>
          <a:xfrm>
            <a:off x="3189031" y="3113853"/>
            <a:ext cx="144688" cy="144688"/>
            <a:chOff x="1846423" y="362300"/>
            <a:chExt cx="131213" cy="131213"/>
          </a:xfrm>
        </p:grpSpPr>
        <p:sp>
          <p:nvSpPr>
            <p:cNvPr id="567" name="Google Shape;567;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1"/>
          <p:cNvGrpSpPr/>
          <p:nvPr/>
        </p:nvGrpSpPr>
        <p:grpSpPr>
          <a:xfrm>
            <a:off x="4852656" y="4795153"/>
            <a:ext cx="144688" cy="144688"/>
            <a:chOff x="1846423" y="362300"/>
            <a:chExt cx="131213" cy="131213"/>
          </a:xfrm>
        </p:grpSpPr>
        <p:sp>
          <p:nvSpPr>
            <p:cNvPr id="570" name="Google Shape;570;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1"/>
          <p:cNvGrpSpPr/>
          <p:nvPr/>
        </p:nvGrpSpPr>
        <p:grpSpPr>
          <a:xfrm>
            <a:off x="7373531" y="184078"/>
            <a:ext cx="144688" cy="144688"/>
            <a:chOff x="1846423" y="362300"/>
            <a:chExt cx="131213" cy="131213"/>
          </a:xfrm>
        </p:grpSpPr>
        <p:sp>
          <p:nvSpPr>
            <p:cNvPr id="573" name="Google Shape;573;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1"/>
          <p:cNvGrpSpPr/>
          <p:nvPr/>
        </p:nvGrpSpPr>
        <p:grpSpPr>
          <a:xfrm>
            <a:off x="913231" y="1409178"/>
            <a:ext cx="144688" cy="144688"/>
            <a:chOff x="1846423" y="362300"/>
            <a:chExt cx="131213" cy="131213"/>
          </a:xfrm>
        </p:grpSpPr>
        <p:sp>
          <p:nvSpPr>
            <p:cNvPr id="576" name="Google Shape;576;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1"/>
          <p:cNvGrpSpPr/>
          <p:nvPr/>
        </p:nvGrpSpPr>
        <p:grpSpPr>
          <a:xfrm>
            <a:off x="2657306" y="184078"/>
            <a:ext cx="144688" cy="144688"/>
            <a:chOff x="1846423" y="362300"/>
            <a:chExt cx="131213" cy="131213"/>
          </a:xfrm>
        </p:grpSpPr>
        <p:sp>
          <p:nvSpPr>
            <p:cNvPr id="579" name="Google Shape;579;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1"/>
          <p:cNvGrpSpPr/>
          <p:nvPr/>
        </p:nvGrpSpPr>
        <p:grpSpPr>
          <a:xfrm>
            <a:off x="4155281" y="1713978"/>
            <a:ext cx="144688" cy="144688"/>
            <a:chOff x="1846423" y="362300"/>
            <a:chExt cx="131213" cy="131213"/>
          </a:xfrm>
        </p:grpSpPr>
        <p:sp>
          <p:nvSpPr>
            <p:cNvPr id="582" name="Google Shape;582;p2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21"/>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5" name="Google Shape;585;p21"/>
          <p:cNvSpPr txBox="1"/>
          <p:nvPr>
            <p:ph idx="1" type="subTitle"/>
          </p:nvPr>
        </p:nvSpPr>
        <p:spPr>
          <a:xfrm>
            <a:off x="713225" y="2029650"/>
            <a:ext cx="3468900" cy="108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DCAE52"/>
              </a:buClr>
              <a:buSzPts val="1400"/>
              <a:buFont typeface="Montserrat"/>
              <a:buChar char="●"/>
              <a:defRPr sz="1400"/>
            </a:lvl1pPr>
            <a:lvl2pPr lvl="1" rtl="0">
              <a:spcBef>
                <a:spcPts val="1000"/>
              </a:spcBef>
              <a:spcAft>
                <a:spcPts val="0"/>
              </a:spcAft>
              <a:buClr>
                <a:srgbClr val="E9E2C9"/>
              </a:buClr>
              <a:buSzPts val="1400"/>
              <a:buFont typeface="Montserrat"/>
              <a:buChar char="○"/>
              <a:defRPr/>
            </a:lvl2pPr>
            <a:lvl3pPr lvl="2" rtl="0">
              <a:spcBef>
                <a:spcPts val="1600"/>
              </a:spcBef>
              <a:spcAft>
                <a:spcPts val="0"/>
              </a:spcAft>
              <a:buClr>
                <a:srgbClr val="E9E2C9"/>
              </a:buClr>
              <a:buSzPts val="1400"/>
              <a:buFont typeface="Montserrat"/>
              <a:buChar char="■"/>
              <a:defRPr/>
            </a:lvl3pPr>
            <a:lvl4pPr lvl="3" rtl="0">
              <a:spcBef>
                <a:spcPts val="1600"/>
              </a:spcBef>
              <a:spcAft>
                <a:spcPts val="0"/>
              </a:spcAft>
              <a:buClr>
                <a:srgbClr val="E9E2C9"/>
              </a:buClr>
              <a:buSzPts val="1400"/>
              <a:buFont typeface="Montserrat"/>
              <a:buChar char="●"/>
              <a:defRPr/>
            </a:lvl4pPr>
            <a:lvl5pPr lvl="4" rtl="0">
              <a:spcBef>
                <a:spcPts val="1600"/>
              </a:spcBef>
              <a:spcAft>
                <a:spcPts val="0"/>
              </a:spcAft>
              <a:buClr>
                <a:srgbClr val="E9E2C9"/>
              </a:buClr>
              <a:buSzPts val="1400"/>
              <a:buFont typeface="Montserrat"/>
              <a:buChar char="○"/>
              <a:defRPr/>
            </a:lvl5pPr>
            <a:lvl6pPr lvl="5" rtl="0">
              <a:spcBef>
                <a:spcPts val="1600"/>
              </a:spcBef>
              <a:spcAft>
                <a:spcPts val="0"/>
              </a:spcAft>
              <a:buClr>
                <a:srgbClr val="E9E2C9"/>
              </a:buClr>
              <a:buSzPts val="1400"/>
              <a:buFont typeface="Montserrat"/>
              <a:buChar char="■"/>
              <a:defRPr/>
            </a:lvl6pPr>
            <a:lvl7pPr lvl="6" rtl="0">
              <a:spcBef>
                <a:spcPts val="1600"/>
              </a:spcBef>
              <a:spcAft>
                <a:spcPts val="0"/>
              </a:spcAft>
              <a:buClr>
                <a:srgbClr val="E9E2C9"/>
              </a:buClr>
              <a:buSzPts val="1400"/>
              <a:buFont typeface="Montserrat"/>
              <a:buChar char="●"/>
              <a:defRPr/>
            </a:lvl7pPr>
            <a:lvl8pPr lvl="7" rtl="0">
              <a:spcBef>
                <a:spcPts val="1600"/>
              </a:spcBef>
              <a:spcAft>
                <a:spcPts val="0"/>
              </a:spcAft>
              <a:buClr>
                <a:srgbClr val="E9E2C9"/>
              </a:buClr>
              <a:buSzPts val="1400"/>
              <a:buFont typeface="Montserrat"/>
              <a:buChar char="○"/>
              <a:defRPr/>
            </a:lvl8pPr>
            <a:lvl9pPr lvl="8" rtl="0">
              <a:spcBef>
                <a:spcPts val="1600"/>
              </a:spcBef>
              <a:spcAft>
                <a:spcPts val="1600"/>
              </a:spcAft>
              <a:buClr>
                <a:srgbClr val="E9E2C9"/>
              </a:buClr>
              <a:buSzPts val="1400"/>
              <a:buFont typeface="Montserrat"/>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0">
    <p:spTree>
      <p:nvGrpSpPr>
        <p:cNvPr id="586" name="Shape 586"/>
        <p:cNvGrpSpPr/>
        <p:nvPr/>
      </p:nvGrpSpPr>
      <p:grpSpPr>
        <a:xfrm>
          <a:off x="0" y="0"/>
          <a:ext cx="0" cy="0"/>
          <a:chOff x="0" y="0"/>
          <a:chExt cx="0" cy="0"/>
        </a:xfrm>
      </p:grpSpPr>
      <p:grpSp>
        <p:nvGrpSpPr>
          <p:cNvPr id="587" name="Google Shape;587;p22"/>
          <p:cNvGrpSpPr/>
          <p:nvPr/>
        </p:nvGrpSpPr>
        <p:grpSpPr>
          <a:xfrm flipH="1">
            <a:off x="7292732" y="560517"/>
            <a:ext cx="1789037" cy="1058056"/>
            <a:chOff x="2373608" y="486350"/>
            <a:chExt cx="1622415" cy="959514"/>
          </a:xfrm>
        </p:grpSpPr>
        <p:sp>
          <p:nvSpPr>
            <p:cNvPr id="588" name="Google Shape;588;p22"/>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22"/>
          <p:cNvSpPr/>
          <p:nvPr/>
        </p:nvSpPr>
        <p:spPr>
          <a:xfrm>
            <a:off x="6496313" y="3975533"/>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2"/>
          <p:cNvGrpSpPr/>
          <p:nvPr/>
        </p:nvGrpSpPr>
        <p:grpSpPr>
          <a:xfrm>
            <a:off x="8287192" y="4368891"/>
            <a:ext cx="287163" cy="287881"/>
            <a:chOff x="623344" y="1024551"/>
            <a:chExt cx="260418" cy="261069"/>
          </a:xfrm>
        </p:grpSpPr>
        <p:sp>
          <p:nvSpPr>
            <p:cNvPr id="595" name="Google Shape;595;p22"/>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2"/>
          <p:cNvGrpSpPr/>
          <p:nvPr/>
        </p:nvGrpSpPr>
        <p:grpSpPr>
          <a:xfrm>
            <a:off x="264856" y="4206015"/>
            <a:ext cx="144688" cy="144688"/>
            <a:chOff x="1846423" y="362300"/>
            <a:chExt cx="131213" cy="131213"/>
          </a:xfrm>
        </p:grpSpPr>
        <p:sp>
          <p:nvSpPr>
            <p:cNvPr id="598" name="Google Shape;598;p2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2"/>
          <p:cNvGrpSpPr/>
          <p:nvPr/>
        </p:nvGrpSpPr>
        <p:grpSpPr>
          <a:xfrm>
            <a:off x="309356" y="1426403"/>
            <a:ext cx="144688" cy="144688"/>
            <a:chOff x="1846423" y="362300"/>
            <a:chExt cx="131213" cy="131213"/>
          </a:xfrm>
        </p:grpSpPr>
        <p:sp>
          <p:nvSpPr>
            <p:cNvPr id="601" name="Google Shape;601;p2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2"/>
          <p:cNvGrpSpPr/>
          <p:nvPr/>
        </p:nvGrpSpPr>
        <p:grpSpPr>
          <a:xfrm>
            <a:off x="4961881" y="4656778"/>
            <a:ext cx="144688" cy="144688"/>
            <a:chOff x="1846423" y="362300"/>
            <a:chExt cx="131213" cy="131213"/>
          </a:xfrm>
        </p:grpSpPr>
        <p:sp>
          <p:nvSpPr>
            <p:cNvPr id="604" name="Google Shape;604;p2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2"/>
          <p:cNvGrpSpPr/>
          <p:nvPr/>
        </p:nvGrpSpPr>
        <p:grpSpPr>
          <a:xfrm>
            <a:off x="5207581" y="3656803"/>
            <a:ext cx="144688" cy="144688"/>
            <a:chOff x="1846423" y="362300"/>
            <a:chExt cx="131213" cy="131213"/>
          </a:xfrm>
        </p:grpSpPr>
        <p:sp>
          <p:nvSpPr>
            <p:cNvPr id="607" name="Google Shape;607;p2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2"/>
          <p:cNvGrpSpPr/>
          <p:nvPr/>
        </p:nvGrpSpPr>
        <p:grpSpPr>
          <a:xfrm>
            <a:off x="4747031" y="709465"/>
            <a:ext cx="144688" cy="144688"/>
            <a:chOff x="1846423" y="362300"/>
            <a:chExt cx="131213" cy="131213"/>
          </a:xfrm>
        </p:grpSpPr>
        <p:sp>
          <p:nvSpPr>
            <p:cNvPr id="610" name="Google Shape;610;p2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2"/>
          <p:cNvGrpSpPr/>
          <p:nvPr/>
        </p:nvGrpSpPr>
        <p:grpSpPr>
          <a:xfrm>
            <a:off x="6299867" y="201216"/>
            <a:ext cx="287163" cy="287881"/>
            <a:chOff x="623344" y="1024551"/>
            <a:chExt cx="260418" cy="261069"/>
          </a:xfrm>
        </p:grpSpPr>
        <p:sp>
          <p:nvSpPr>
            <p:cNvPr id="613" name="Google Shape;613;p22"/>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22"/>
          <p:cNvSpPr txBox="1"/>
          <p:nvPr>
            <p:ph type="title"/>
          </p:nvPr>
        </p:nvSpPr>
        <p:spPr>
          <a:xfrm>
            <a:off x="4793600" y="1167988"/>
            <a:ext cx="3468900" cy="1523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6" name="Google Shape;616;p22"/>
          <p:cNvSpPr txBox="1"/>
          <p:nvPr>
            <p:ph idx="1" type="subTitle"/>
          </p:nvPr>
        </p:nvSpPr>
        <p:spPr>
          <a:xfrm>
            <a:off x="4793600" y="2686663"/>
            <a:ext cx="3468900" cy="129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7" name="Google Shape;617;p22"/>
          <p:cNvSpPr/>
          <p:nvPr/>
        </p:nvSpPr>
        <p:spPr>
          <a:xfrm>
            <a:off x="276250" y="738600"/>
            <a:ext cx="4549243" cy="3797185"/>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618" name="Shape 618"/>
        <p:cNvGrpSpPr/>
        <p:nvPr/>
      </p:nvGrpSpPr>
      <p:grpSpPr>
        <a:xfrm>
          <a:off x="0" y="0"/>
          <a:ext cx="0" cy="0"/>
          <a:chOff x="0" y="0"/>
          <a:chExt cx="0" cy="0"/>
        </a:xfrm>
      </p:grpSpPr>
      <p:grpSp>
        <p:nvGrpSpPr>
          <p:cNvPr id="619" name="Google Shape;619;p23"/>
          <p:cNvGrpSpPr/>
          <p:nvPr/>
        </p:nvGrpSpPr>
        <p:grpSpPr>
          <a:xfrm>
            <a:off x="-304810" y="1034032"/>
            <a:ext cx="5971849" cy="3131978"/>
            <a:chOff x="2745650" y="2393625"/>
            <a:chExt cx="2184450" cy="1145650"/>
          </a:xfrm>
        </p:grpSpPr>
        <p:sp>
          <p:nvSpPr>
            <p:cNvPr id="620" name="Google Shape;620;p23"/>
            <p:cNvSpPr/>
            <p:nvPr/>
          </p:nvSpPr>
          <p:spPr>
            <a:xfrm>
              <a:off x="2745650" y="2393625"/>
              <a:ext cx="2184450" cy="1145650"/>
            </a:xfrm>
            <a:custGeom>
              <a:rect b="b" l="l" r="r" t="t"/>
              <a:pathLst>
                <a:path extrusionOk="0" h="45826" w="87378">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2998275" y="2774200"/>
              <a:ext cx="1397525" cy="765075"/>
            </a:xfrm>
            <a:custGeom>
              <a:rect b="b" l="l" r="r" t="t"/>
              <a:pathLst>
                <a:path extrusionOk="0" h="30603" w="55901">
                  <a:moveTo>
                    <a:pt x="38323" y="1"/>
                  </a:moveTo>
                  <a:cubicBezTo>
                    <a:pt x="36389" y="1"/>
                    <a:pt x="35254" y="1307"/>
                    <a:pt x="35696" y="3659"/>
                  </a:cubicBezTo>
                  <a:cubicBezTo>
                    <a:pt x="38363" y="17804"/>
                    <a:pt x="29492" y="24042"/>
                    <a:pt x="24801" y="24352"/>
                  </a:cubicBezTo>
                  <a:cubicBezTo>
                    <a:pt x="24571" y="24367"/>
                    <a:pt x="24349" y="24375"/>
                    <a:pt x="24135" y="24375"/>
                  </a:cubicBezTo>
                  <a:cubicBezTo>
                    <a:pt x="14480" y="24375"/>
                    <a:pt x="21287" y="8923"/>
                    <a:pt x="15117" y="8923"/>
                  </a:cubicBezTo>
                  <a:cubicBezTo>
                    <a:pt x="14282" y="8923"/>
                    <a:pt x="13208" y="9207"/>
                    <a:pt x="11824" y="9850"/>
                  </a:cubicBezTo>
                  <a:cubicBezTo>
                    <a:pt x="1" y="15351"/>
                    <a:pt x="6442" y="30603"/>
                    <a:pt x="6442" y="30603"/>
                  </a:cubicBezTo>
                  <a:lnTo>
                    <a:pt x="55901" y="30603"/>
                  </a:lnTo>
                  <a:cubicBezTo>
                    <a:pt x="53652" y="8714"/>
                    <a:pt x="43321" y="1"/>
                    <a:pt x="38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2931900" y="2897275"/>
              <a:ext cx="52950" cy="359025"/>
            </a:xfrm>
            <a:custGeom>
              <a:rect b="b" l="l" r="r" t="t"/>
              <a:pathLst>
                <a:path extrusionOk="0" h="14361" w="2118">
                  <a:moveTo>
                    <a:pt x="1781" y="1"/>
                  </a:moveTo>
                  <a:cubicBezTo>
                    <a:pt x="1683" y="1"/>
                    <a:pt x="1502" y="508"/>
                    <a:pt x="1191" y="1784"/>
                  </a:cubicBezTo>
                  <a:cubicBezTo>
                    <a:pt x="1" y="6665"/>
                    <a:pt x="1191" y="12892"/>
                    <a:pt x="1191" y="12892"/>
                  </a:cubicBezTo>
                  <a:cubicBezTo>
                    <a:pt x="1455" y="13931"/>
                    <a:pt x="1627" y="14360"/>
                    <a:pt x="1736" y="14360"/>
                  </a:cubicBezTo>
                  <a:cubicBezTo>
                    <a:pt x="2118" y="14360"/>
                    <a:pt x="1707" y="9048"/>
                    <a:pt x="1679" y="6249"/>
                  </a:cubicBezTo>
                  <a:cubicBezTo>
                    <a:pt x="1671" y="4050"/>
                    <a:pt x="2058" y="1"/>
                    <a:pt x="17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2976375" y="2814100"/>
              <a:ext cx="18400" cy="56825"/>
            </a:xfrm>
            <a:custGeom>
              <a:rect b="b" l="l" r="r" t="t"/>
              <a:pathLst>
                <a:path extrusionOk="0" h="2273" w="736">
                  <a:moveTo>
                    <a:pt x="478" y="0"/>
                  </a:moveTo>
                  <a:cubicBezTo>
                    <a:pt x="455" y="0"/>
                    <a:pt x="430" y="12"/>
                    <a:pt x="400" y="39"/>
                  </a:cubicBezTo>
                  <a:cubicBezTo>
                    <a:pt x="19" y="360"/>
                    <a:pt x="8" y="1849"/>
                    <a:pt x="8" y="1849"/>
                  </a:cubicBezTo>
                  <a:cubicBezTo>
                    <a:pt x="1" y="2114"/>
                    <a:pt x="67" y="2272"/>
                    <a:pt x="164" y="2272"/>
                  </a:cubicBezTo>
                  <a:cubicBezTo>
                    <a:pt x="233" y="2272"/>
                    <a:pt x="317" y="2193"/>
                    <a:pt x="400" y="2015"/>
                  </a:cubicBezTo>
                  <a:cubicBezTo>
                    <a:pt x="543" y="1654"/>
                    <a:pt x="736" y="0"/>
                    <a:pt x="4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23"/>
          <p:cNvGrpSpPr/>
          <p:nvPr/>
        </p:nvGrpSpPr>
        <p:grpSpPr>
          <a:xfrm rot="2700000">
            <a:off x="5818757" y="3733864"/>
            <a:ext cx="1703689" cy="1313927"/>
            <a:chOff x="6741832" y="3407978"/>
            <a:chExt cx="1544870" cy="1191442"/>
          </a:xfrm>
        </p:grpSpPr>
        <p:sp>
          <p:nvSpPr>
            <p:cNvPr id="625" name="Google Shape;625;p23"/>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3"/>
          <p:cNvGrpSpPr/>
          <p:nvPr/>
        </p:nvGrpSpPr>
        <p:grpSpPr>
          <a:xfrm rot="-10228161">
            <a:off x="3014105" y="42749"/>
            <a:ext cx="1703717" cy="1313949"/>
            <a:chOff x="6741832" y="3407978"/>
            <a:chExt cx="1544870" cy="1191442"/>
          </a:xfrm>
        </p:grpSpPr>
        <p:sp>
          <p:nvSpPr>
            <p:cNvPr id="629" name="Google Shape;629;p23"/>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23"/>
          <p:cNvSpPr/>
          <p:nvPr/>
        </p:nvSpPr>
        <p:spPr>
          <a:xfrm>
            <a:off x="8228513" y="2458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3"/>
          <p:cNvGrpSpPr/>
          <p:nvPr/>
        </p:nvGrpSpPr>
        <p:grpSpPr>
          <a:xfrm>
            <a:off x="5556167" y="1356391"/>
            <a:ext cx="287163" cy="287881"/>
            <a:chOff x="623344" y="1024551"/>
            <a:chExt cx="260418" cy="261069"/>
          </a:xfrm>
        </p:grpSpPr>
        <p:sp>
          <p:nvSpPr>
            <p:cNvPr id="634" name="Google Shape;634;p23"/>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3"/>
          <p:cNvGrpSpPr/>
          <p:nvPr/>
        </p:nvGrpSpPr>
        <p:grpSpPr>
          <a:xfrm>
            <a:off x="2441881" y="309628"/>
            <a:ext cx="144688" cy="144688"/>
            <a:chOff x="1846423" y="362300"/>
            <a:chExt cx="131213" cy="131213"/>
          </a:xfrm>
        </p:grpSpPr>
        <p:sp>
          <p:nvSpPr>
            <p:cNvPr id="637" name="Google Shape;637;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3"/>
          <p:cNvGrpSpPr/>
          <p:nvPr/>
        </p:nvGrpSpPr>
        <p:grpSpPr>
          <a:xfrm>
            <a:off x="6598268" y="617303"/>
            <a:ext cx="144688" cy="144688"/>
            <a:chOff x="1846423" y="362300"/>
            <a:chExt cx="131213" cy="131213"/>
          </a:xfrm>
        </p:grpSpPr>
        <p:sp>
          <p:nvSpPr>
            <p:cNvPr id="640" name="Google Shape;640;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3"/>
          <p:cNvGrpSpPr/>
          <p:nvPr/>
        </p:nvGrpSpPr>
        <p:grpSpPr>
          <a:xfrm>
            <a:off x="1984681" y="4751828"/>
            <a:ext cx="144688" cy="144688"/>
            <a:chOff x="1846423" y="362300"/>
            <a:chExt cx="131213" cy="131213"/>
          </a:xfrm>
        </p:grpSpPr>
        <p:sp>
          <p:nvSpPr>
            <p:cNvPr id="643" name="Google Shape;643;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23"/>
          <p:cNvGrpSpPr/>
          <p:nvPr/>
        </p:nvGrpSpPr>
        <p:grpSpPr>
          <a:xfrm>
            <a:off x="1467381" y="914403"/>
            <a:ext cx="144688" cy="144688"/>
            <a:chOff x="1846423" y="362300"/>
            <a:chExt cx="131213" cy="131213"/>
          </a:xfrm>
        </p:grpSpPr>
        <p:sp>
          <p:nvSpPr>
            <p:cNvPr id="646" name="Google Shape;646;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3"/>
          <p:cNvGrpSpPr/>
          <p:nvPr/>
        </p:nvGrpSpPr>
        <p:grpSpPr>
          <a:xfrm>
            <a:off x="4165317" y="4311541"/>
            <a:ext cx="287163" cy="287881"/>
            <a:chOff x="623344" y="1024551"/>
            <a:chExt cx="260418" cy="261069"/>
          </a:xfrm>
        </p:grpSpPr>
        <p:sp>
          <p:nvSpPr>
            <p:cNvPr id="649" name="Google Shape;649;p23"/>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3"/>
          <p:cNvGrpSpPr/>
          <p:nvPr/>
        </p:nvGrpSpPr>
        <p:grpSpPr>
          <a:xfrm>
            <a:off x="8111668" y="4119178"/>
            <a:ext cx="144688" cy="144688"/>
            <a:chOff x="1846423" y="362300"/>
            <a:chExt cx="131213" cy="131213"/>
          </a:xfrm>
        </p:grpSpPr>
        <p:sp>
          <p:nvSpPr>
            <p:cNvPr id="652" name="Google Shape;652;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3"/>
          <p:cNvGrpSpPr/>
          <p:nvPr/>
        </p:nvGrpSpPr>
        <p:grpSpPr>
          <a:xfrm>
            <a:off x="8652918" y="2527665"/>
            <a:ext cx="144688" cy="144688"/>
            <a:chOff x="1846423" y="362300"/>
            <a:chExt cx="131213" cy="131213"/>
          </a:xfrm>
        </p:grpSpPr>
        <p:sp>
          <p:nvSpPr>
            <p:cNvPr id="655" name="Google Shape;655;p2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23"/>
          <p:cNvSpPr txBox="1"/>
          <p:nvPr>
            <p:ph type="title"/>
          </p:nvPr>
        </p:nvSpPr>
        <p:spPr>
          <a:xfrm>
            <a:off x="3323075" y="1870650"/>
            <a:ext cx="4939500" cy="134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9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58" name="Google Shape;658;p23"/>
          <p:cNvSpPr txBox="1"/>
          <p:nvPr>
            <p:ph hasCustomPrompt="1" idx="2" type="title"/>
          </p:nvPr>
        </p:nvSpPr>
        <p:spPr>
          <a:xfrm>
            <a:off x="6934100" y="1128785"/>
            <a:ext cx="1328400" cy="57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5200">
                <a:solidFill>
                  <a:schemeClr val="accent2"/>
                </a:solidFill>
                <a:latin typeface="Archivo Black"/>
                <a:ea typeface="Archivo Black"/>
                <a:cs typeface="Archivo Black"/>
                <a:sym typeface="Archivo Black"/>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659" name="Google Shape;659;p23"/>
          <p:cNvSpPr txBox="1"/>
          <p:nvPr>
            <p:ph idx="1" type="subTitle"/>
          </p:nvPr>
        </p:nvSpPr>
        <p:spPr>
          <a:xfrm>
            <a:off x="5311700" y="3353466"/>
            <a:ext cx="2950800" cy="83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0" name="Shape 660"/>
        <p:cNvGrpSpPr/>
        <p:nvPr/>
      </p:nvGrpSpPr>
      <p:grpSpPr>
        <a:xfrm>
          <a:off x="0" y="0"/>
          <a:ext cx="0" cy="0"/>
          <a:chOff x="0" y="0"/>
          <a:chExt cx="0" cy="0"/>
        </a:xfrm>
      </p:grpSpPr>
      <p:sp>
        <p:nvSpPr>
          <p:cNvPr id="661" name="Google Shape;661;p24"/>
          <p:cNvSpPr/>
          <p:nvPr/>
        </p:nvSpPr>
        <p:spPr>
          <a:xfrm>
            <a:off x="4504646"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4"/>
          <p:cNvGrpSpPr/>
          <p:nvPr/>
        </p:nvGrpSpPr>
        <p:grpSpPr>
          <a:xfrm rot="-7380596">
            <a:off x="-214840" y="-32132"/>
            <a:ext cx="1703716" cy="1313948"/>
            <a:chOff x="6741832" y="3407978"/>
            <a:chExt cx="1544870" cy="1191442"/>
          </a:xfrm>
        </p:grpSpPr>
        <p:sp>
          <p:nvSpPr>
            <p:cNvPr id="663" name="Google Shape;663;p2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4"/>
          <p:cNvSpPr/>
          <p:nvPr/>
        </p:nvSpPr>
        <p:spPr>
          <a:xfrm>
            <a:off x="3031963" y="426025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24"/>
          <p:cNvGrpSpPr/>
          <p:nvPr/>
        </p:nvGrpSpPr>
        <p:grpSpPr>
          <a:xfrm>
            <a:off x="5822167" y="1285691"/>
            <a:ext cx="287163" cy="287881"/>
            <a:chOff x="623344" y="1024551"/>
            <a:chExt cx="260418" cy="261069"/>
          </a:xfrm>
        </p:grpSpPr>
        <p:sp>
          <p:nvSpPr>
            <p:cNvPr id="668" name="Google Shape;668;p2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4"/>
          <p:cNvGrpSpPr/>
          <p:nvPr/>
        </p:nvGrpSpPr>
        <p:grpSpPr>
          <a:xfrm>
            <a:off x="2235956" y="309628"/>
            <a:ext cx="144688" cy="144688"/>
            <a:chOff x="1846423" y="362300"/>
            <a:chExt cx="131213" cy="131213"/>
          </a:xfrm>
        </p:grpSpPr>
        <p:sp>
          <p:nvSpPr>
            <p:cNvPr id="671" name="Google Shape;671;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4"/>
          <p:cNvGrpSpPr/>
          <p:nvPr/>
        </p:nvGrpSpPr>
        <p:grpSpPr>
          <a:xfrm>
            <a:off x="623492" y="4204266"/>
            <a:ext cx="287163" cy="287881"/>
            <a:chOff x="623344" y="1024551"/>
            <a:chExt cx="260418" cy="261069"/>
          </a:xfrm>
        </p:grpSpPr>
        <p:sp>
          <p:nvSpPr>
            <p:cNvPr id="674" name="Google Shape;674;p2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24"/>
          <p:cNvGrpSpPr/>
          <p:nvPr/>
        </p:nvGrpSpPr>
        <p:grpSpPr>
          <a:xfrm>
            <a:off x="3110031" y="1504278"/>
            <a:ext cx="144688" cy="144688"/>
            <a:chOff x="1846423" y="362300"/>
            <a:chExt cx="131213" cy="131213"/>
          </a:xfrm>
        </p:grpSpPr>
        <p:sp>
          <p:nvSpPr>
            <p:cNvPr id="677" name="Google Shape;677;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24"/>
          <p:cNvGrpSpPr/>
          <p:nvPr/>
        </p:nvGrpSpPr>
        <p:grpSpPr>
          <a:xfrm>
            <a:off x="5736031" y="2650428"/>
            <a:ext cx="144688" cy="144688"/>
            <a:chOff x="1846423" y="362300"/>
            <a:chExt cx="131213" cy="131213"/>
          </a:xfrm>
        </p:grpSpPr>
        <p:sp>
          <p:nvSpPr>
            <p:cNvPr id="680" name="Google Shape;680;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4"/>
          <p:cNvGrpSpPr/>
          <p:nvPr/>
        </p:nvGrpSpPr>
        <p:grpSpPr>
          <a:xfrm>
            <a:off x="3114206" y="2915753"/>
            <a:ext cx="144688" cy="144688"/>
            <a:chOff x="1846423" y="362300"/>
            <a:chExt cx="131213" cy="131213"/>
          </a:xfrm>
        </p:grpSpPr>
        <p:sp>
          <p:nvSpPr>
            <p:cNvPr id="683" name="Google Shape;683;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24"/>
          <p:cNvGrpSpPr/>
          <p:nvPr/>
        </p:nvGrpSpPr>
        <p:grpSpPr>
          <a:xfrm>
            <a:off x="8526492" y="404703"/>
            <a:ext cx="287163" cy="287881"/>
            <a:chOff x="623344" y="1024551"/>
            <a:chExt cx="260418" cy="261069"/>
          </a:xfrm>
        </p:grpSpPr>
        <p:sp>
          <p:nvSpPr>
            <p:cNvPr id="686" name="Google Shape;686;p2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4"/>
          <p:cNvGrpSpPr/>
          <p:nvPr/>
        </p:nvGrpSpPr>
        <p:grpSpPr>
          <a:xfrm>
            <a:off x="7773806" y="914403"/>
            <a:ext cx="144688" cy="144688"/>
            <a:chOff x="1846423" y="362300"/>
            <a:chExt cx="131213" cy="131213"/>
          </a:xfrm>
        </p:grpSpPr>
        <p:sp>
          <p:nvSpPr>
            <p:cNvPr id="689" name="Google Shape;689;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4"/>
          <p:cNvGrpSpPr/>
          <p:nvPr/>
        </p:nvGrpSpPr>
        <p:grpSpPr>
          <a:xfrm>
            <a:off x="423906" y="2642728"/>
            <a:ext cx="144688" cy="144688"/>
            <a:chOff x="1846423" y="362300"/>
            <a:chExt cx="131213" cy="131213"/>
          </a:xfrm>
        </p:grpSpPr>
        <p:sp>
          <p:nvSpPr>
            <p:cNvPr id="692" name="Google Shape;692;p2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24"/>
          <p:cNvSpPr txBox="1"/>
          <p:nvPr>
            <p:ph idx="1" type="subTitle"/>
          </p:nvPr>
        </p:nvSpPr>
        <p:spPr>
          <a:xfrm>
            <a:off x="3258888" y="1885275"/>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695" name="Google Shape;695;p24"/>
          <p:cNvSpPr txBox="1"/>
          <p:nvPr>
            <p:ph idx="2" type="subTitle"/>
          </p:nvPr>
        </p:nvSpPr>
        <p:spPr>
          <a:xfrm>
            <a:off x="3258888" y="2181403"/>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6" name="Google Shape;696;p24"/>
          <p:cNvSpPr txBox="1"/>
          <p:nvPr>
            <p:ph idx="3" type="subTitle"/>
          </p:nvPr>
        </p:nvSpPr>
        <p:spPr>
          <a:xfrm>
            <a:off x="709275" y="1885275"/>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697" name="Google Shape;697;p24"/>
          <p:cNvSpPr txBox="1"/>
          <p:nvPr>
            <p:ph idx="4" type="subTitle"/>
          </p:nvPr>
        </p:nvSpPr>
        <p:spPr>
          <a:xfrm>
            <a:off x="709275" y="2181400"/>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 name="Google Shape;698;p24"/>
          <p:cNvSpPr txBox="1"/>
          <p:nvPr>
            <p:ph idx="5" type="subTitle"/>
          </p:nvPr>
        </p:nvSpPr>
        <p:spPr>
          <a:xfrm>
            <a:off x="5804500" y="1885275"/>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699" name="Google Shape;699;p24"/>
          <p:cNvSpPr txBox="1"/>
          <p:nvPr>
            <p:ph idx="6" type="subTitle"/>
          </p:nvPr>
        </p:nvSpPr>
        <p:spPr>
          <a:xfrm>
            <a:off x="5804500" y="2181403"/>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0" name="Google Shape;700;p24"/>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1" name="Google Shape;701;p24"/>
          <p:cNvSpPr txBox="1"/>
          <p:nvPr>
            <p:ph idx="7" type="subTitle"/>
          </p:nvPr>
        </p:nvSpPr>
        <p:spPr>
          <a:xfrm>
            <a:off x="3258914" y="3365247"/>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702" name="Google Shape;702;p24"/>
          <p:cNvSpPr txBox="1"/>
          <p:nvPr>
            <p:ph idx="8" type="subTitle"/>
          </p:nvPr>
        </p:nvSpPr>
        <p:spPr>
          <a:xfrm>
            <a:off x="3258914" y="3661375"/>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3" name="Google Shape;703;p24"/>
          <p:cNvSpPr txBox="1"/>
          <p:nvPr>
            <p:ph idx="9" type="subTitle"/>
          </p:nvPr>
        </p:nvSpPr>
        <p:spPr>
          <a:xfrm>
            <a:off x="709301" y="3365250"/>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704" name="Google Shape;704;p24"/>
          <p:cNvSpPr txBox="1"/>
          <p:nvPr>
            <p:ph idx="13" type="subTitle"/>
          </p:nvPr>
        </p:nvSpPr>
        <p:spPr>
          <a:xfrm>
            <a:off x="709301" y="3661375"/>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5" name="Google Shape;705;p24"/>
          <p:cNvSpPr txBox="1"/>
          <p:nvPr>
            <p:ph idx="14" type="subTitle"/>
          </p:nvPr>
        </p:nvSpPr>
        <p:spPr>
          <a:xfrm>
            <a:off x="5804526" y="3365247"/>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706" name="Google Shape;706;p24"/>
          <p:cNvSpPr txBox="1"/>
          <p:nvPr>
            <p:ph idx="15" type="subTitle"/>
          </p:nvPr>
        </p:nvSpPr>
        <p:spPr>
          <a:xfrm>
            <a:off x="5804526" y="3661375"/>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707" name="Shape 707"/>
        <p:cNvGrpSpPr/>
        <p:nvPr/>
      </p:nvGrpSpPr>
      <p:grpSpPr>
        <a:xfrm>
          <a:off x="0" y="0"/>
          <a:ext cx="0" cy="0"/>
          <a:chOff x="0" y="0"/>
          <a:chExt cx="0" cy="0"/>
        </a:xfrm>
      </p:grpSpPr>
      <p:sp>
        <p:nvSpPr>
          <p:cNvPr id="708" name="Google Shape;708;p25"/>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25"/>
          <p:cNvGrpSpPr/>
          <p:nvPr/>
        </p:nvGrpSpPr>
        <p:grpSpPr>
          <a:xfrm rot="571839">
            <a:off x="5752880" y="215649"/>
            <a:ext cx="1703717" cy="1313949"/>
            <a:chOff x="6741832" y="3407978"/>
            <a:chExt cx="1544870" cy="1191442"/>
          </a:xfrm>
        </p:grpSpPr>
        <p:sp>
          <p:nvSpPr>
            <p:cNvPr id="710" name="Google Shape;710;p25"/>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5"/>
          <p:cNvGrpSpPr/>
          <p:nvPr/>
        </p:nvGrpSpPr>
        <p:grpSpPr>
          <a:xfrm rot="2700000">
            <a:off x="6522317" y="3764295"/>
            <a:ext cx="1703689" cy="1313927"/>
            <a:chOff x="6741832" y="3407978"/>
            <a:chExt cx="1544870" cy="1191442"/>
          </a:xfrm>
        </p:grpSpPr>
        <p:sp>
          <p:nvSpPr>
            <p:cNvPr id="714" name="Google Shape;714;p25"/>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25"/>
          <p:cNvSpPr/>
          <p:nvPr/>
        </p:nvSpPr>
        <p:spPr>
          <a:xfrm>
            <a:off x="1137813" y="3886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25"/>
          <p:cNvGrpSpPr/>
          <p:nvPr/>
        </p:nvGrpSpPr>
        <p:grpSpPr>
          <a:xfrm>
            <a:off x="3012617" y="2216553"/>
            <a:ext cx="287163" cy="287881"/>
            <a:chOff x="623344" y="1024551"/>
            <a:chExt cx="260418" cy="261069"/>
          </a:xfrm>
        </p:grpSpPr>
        <p:sp>
          <p:nvSpPr>
            <p:cNvPr id="719" name="Google Shape;719;p25"/>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25"/>
          <p:cNvGrpSpPr/>
          <p:nvPr/>
        </p:nvGrpSpPr>
        <p:grpSpPr>
          <a:xfrm>
            <a:off x="2122681" y="842053"/>
            <a:ext cx="144688" cy="144688"/>
            <a:chOff x="1846423" y="362300"/>
            <a:chExt cx="131213" cy="131213"/>
          </a:xfrm>
        </p:grpSpPr>
        <p:sp>
          <p:nvSpPr>
            <p:cNvPr id="722" name="Google Shape;722;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5"/>
          <p:cNvGrpSpPr/>
          <p:nvPr/>
        </p:nvGrpSpPr>
        <p:grpSpPr>
          <a:xfrm>
            <a:off x="3680281" y="1299615"/>
            <a:ext cx="144688" cy="144688"/>
            <a:chOff x="1846423" y="362300"/>
            <a:chExt cx="131213" cy="131213"/>
          </a:xfrm>
        </p:grpSpPr>
        <p:sp>
          <p:nvSpPr>
            <p:cNvPr id="725" name="Google Shape;725;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25"/>
          <p:cNvGrpSpPr/>
          <p:nvPr/>
        </p:nvGrpSpPr>
        <p:grpSpPr>
          <a:xfrm>
            <a:off x="5863531" y="3209678"/>
            <a:ext cx="144688" cy="144688"/>
            <a:chOff x="1846423" y="362300"/>
            <a:chExt cx="131213" cy="131213"/>
          </a:xfrm>
        </p:grpSpPr>
        <p:sp>
          <p:nvSpPr>
            <p:cNvPr id="728" name="Google Shape;728;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5"/>
          <p:cNvGrpSpPr/>
          <p:nvPr/>
        </p:nvGrpSpPr>
        <p:grpSpPr>
          <a:xfrm>
            <a:off x="7888431" y="1157478"/>
            <a:ext cx="144688" cy="144688"/>
            <a:chOff x="1846423" y="362300"/>
            <a:chExt cx="131213" cy="131213"/>
          </a:xfrm>
        </p:grpSpPr>
        <p:sp>
          <p:nvSpPr>
            <p:cNvPr id="731" name="Google Shape;731;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25"/>
          <p:cNvGrpSpPr/>
          <p:nvPr/>
        </p:nvGrpSpPr>
        <p:grpSpPr>
          <a:xfrm>
            <a:off x="4712581" y="4599428"/>
            <a:ext cx="144688" cy="144688"/>
            <a:chOff x="1846423" y="362300"/>
            <a:chExt cx="131213" cy="131213"/>
          </a:xfrm>
        </p:grpSpPr>
        <p:sp>
          <p:nvSpPr>
            <p:cNvPr id="734" name="Google Shape;734;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5"/>
          <p:cNvGrpSpPr/>
          <p:nvPr/>
        </p:nvGrpSpPr>
        <p:grpSpPr>
          <a:xfrm>
            <a:off x="8593806" y="388628"/>
            <a:ext cx="144688" cy="144688"/>
            <a:chOff x="1846423" y="362300"/>
            <a:chExt cx="131213" cy="131213"/>
          </a:xfrm>
        </p:grpSpPr>
        <p:sp>
          <p:nvSpPr>
            <p:cNvPr id="737" name="Google Shape;737;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5"/>
          <p:cNvGrpSpPr/>
          <p:nvPr/>
        </p:nvGrpSpPr>
        <p:grpSpPr>
          <a:xfrm>
            <a:off x="8657831" y="2755103"/>
            <a:ext cx="144688" cy="144688"/>
            <a:chOff x="1846423" y="362300"/>
            <a:chExt cx="131213" cy="131213"/>
          </a:xfrm>
        </p:grpSpPr>
        <p:sp>
          <p:nvSpPr>
            <p:cNvPr id="740" name="Google Shape;740;p2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25"/>
          <p:cNvSpPr txBox="1"/>
          <p:nvPr>
            <p:ph type="title"/>
          </p:nvPr>
        </p:nvSpPr>
        <p:spPr>
          <a:xfrm>
            <a:off x="713225" y="557784"/>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atin typeface="Archivo Black"/>
                <a:ea typeface="Archivo Black"/>
                <a:cs typeface="Archivo Black"/>
                <a:sym typeface="Archivo Black"/>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743" name="Shape 743"/>
        <p:cNvGrpSpPr/>
        <p:nvPr/>
      </p:nvGrpSpPr>
      <p:grpSpPr>
        <a:xfrm>
          <a:off x="0" y="0"/>
          <a:ext cx="0" cy="0"/>
          <a:chOff x="0" y="0"/>
          <a:chExt cx="0" cy="0"/>
        </a:xfrm>
      </p:grpSpPr>
      <p:grpSp>
        <p:nvGrpSpPr>
          <p:cNvPr id="744" name="Google Shape;744;p26"/>
          <p:cNvGrpSpPr/>
          <p:nvPr/>
        </p:nvGrpSpPr>
        <p:grpSpPr>
          <a:xfrm>
            <a:off x="6431731" y="914403"/>
            <a:ext cx="144688" cy="144688"/>
            <a:chOff x="1846423" y="362300"/>
            <a:chExt cx="131213" cy="131213"/>
          </a:xfrm>
        </p:grpSpPr>
        <p:sp>
          <p:nvSpPr>
            <p:cNvPr id="745" name="Google Shape;745;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26"/>
          <p:cNvSpPr/>
          <p:nvPr/>
        </p:nvSpPr>
        <p:spPr>
          <a:xfrm>
            <a:off x="295700" y="1282624"/>
            <a:ext cx="2680489" cy="3278771"/>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804888" y="388633"/>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4121138" y="411127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26"/>
          <p:cNvGrpSpPr/>
          <p:nvPr/>
        </p:nvGrpSpPr>
        <p:grpSpPr>
          <a:xfrm>
            <a:off x="5554867" y="3991566"/>
            <a:ext cx="287163" cy="287881"/>
            <a:chOff x="623344" y="1024551"/>
            <a:chExt cx="260418" cy="261069"/>
          </a:xfrm>
        </p:grpSpPr>
        <p:sp>
          <p:nvSpPr>
            <p:cNvPr id="751" name="Google Shape;751;p26"/>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26"/>
          <p:cNvGrpSpPr/>
          <p:nvPr/>
        </p:nvGrpSpPr>
        <p:grpSpPr>
          <a:xfrm>
            <a:off x="8208317" y="485191"/>
            <a:ext cx="287163" cy="287881"/>
            <a:chOff x="623344" y="1024551"/>
            <a:chExt cx="260418" cy="261069"/>
          </a:xfrm>
        </p:grpSpPr>
        <p:sp>
          <p:nvSpPr>
            <p:cNvPr id="754" name="Google Shape;754;p26"/>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26"/>
          <p:cNvGrpSpPr/>
          <p:nvPr/>
        </p:nvGrpSpPr>
        <p:grpSpPr>
          <a:xfrm>
            <a:off x="6166356" y="2211853"/>
            <a:ext cx="144688" cy="144688"/>
            <a:chOff x="1846423" y="362300"/>
            <a:chExt cx="131213" cy="131213"/>
          </a:xfrm>
        </p:grpSpPr>
        <p:sp>
          <p:nvSpPr>
            <p:cNvPr id="757" name="Google Shape;757;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6"/>
          <p:cNvGrpSpPr/>
          <p:nvPr/>
        </p:nvGrpSpPr>
        <p:grpSpPr>
          <a:xfrm>
            <a:off x="4351606" y="3492528"/>
            <a:ext cx="144688" cy="144688"/>
            <a:chOff x="1846423" y="362300"/>
            <a:chExt cx="131213" cy="131213"/>
          </a:xfrm>
        </p:grpSpPr>
        <p:sp>
          <p:nvSpPr>
            <p:cNvPr id="760" name="Google Shape;760;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6"/>
          <p:cNvGrpSpPr/>
          <p:nvPr/>
        </p:nvGrpSpPr>
        <p:grpSpPr>
          <a:xfrm>
            <a:off x="2466306" y="4716953"/>
            <a:ext cx="144688" cy="144688"/>
            <a:chOff x="1846423" y="362300"/>
            <a:chExt cx="131213" cy="131213"/>
          </a:xfrm>
        </p:grpSpPr>
        <p:sp>
          <p:nvSpPr>
            <p:cNvPr id="763" name="Google Shape;763;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26"/>
          <p:cNvGrpSpPr/>
          <p:nvPr/>
        </p:nvGrpSpPr>
        <p:grpSpPr>
          <a:xfrm>
            <a:off x="8610581" y="2719078"/>
            <a:ext cx="144688" cy="144688"/>
            <a:chOff x="1846423" y="362300"/>
            <a:chExt cx="131213" cy="131213"/>
          </a:xfrm>
        </p:grpSpPr>
        <p:sp>
          <p:nvSpPr>
            <p:cNvPr id="766" name="Google Shape;766;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26"/>
          <p:cNvSpPr txBox="1"/>
          <p:nvPr>
            <p:ph type="title"/>
          </p:nvPr>
        </p:nvSpPr>
        <p:spPr>
          <a:xfrm>
            <a:off x="713225" y="557784"/>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atin typeface="Archivo Black"/>
                <a:ea typeface="Archivo Black"/>
                <a:cs typeface="Archivo Black"/>
                <a:sym typeface="Archivo Black"/>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769" name="Google Shape;769;p26"/>
          <p:cNvGrpSpPr/>
          <p:nvPr/>
        </p:nvGrpSpPr>
        <p:grpSpPr>
          <a:xfrm>
            <a:off x="4211331" y="1419503"/>
            <a:ext cx="144688" cy="144688"/>
            <a:chOff x="1846423" y="362300"/>
            <a:chExt cx="131213" cy="131213"/>
          </a:xfrm>
        </p:grpSpPr>
        <p:sp>
          <p:nvSpPr>
            <p:cNvPr id="770" name="Google Shape;770;p2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26"/>
          <p:cNvSpPr/>
          <p:nvPr/>
        </p:nvSpPr>
        <p:spPr>
          <a:xfrm>
            <a:off x="7889863" y="425597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773" name="Shape 773"/>
        <p:cNvGrpSpPr/>
        <p:nvPr/>
      </p:nvGrpSpPr>
      <p:grpSpPr>
        <a:xfrm>
          <a:off x="0" y="0"/>
          <a:ext cx="0" cy="0"/>
          <a:chOff x="0" y="0"/>
          <a:chExt cx="0" cy="0"/>
        </a:xfrm>
      </p:grpSpPr>
      <p:grpSp>
        <p:nvGrpSpPr>
          <p:cNvPr id="774" name="Google Shape;774;p27"/>
          <p:cNvGrpSpPr/>
          <p:nvPr/>
        </p:nvGrpSpPr>
        <p:grpSpPr>
          <a:xfrm>
            <a:off x="6306517" y="1623691"/>
            <a:ext cx="287163" cy="287881"/>
            <a:chOff x="623344" y="1024551"/>
            <a:chExt cx="260418" cy="261069"/>
          </a:xfrm>
        </p:grpSpPr>
        <p:sp>
          <p:nvSpPr>
            <p:cNvPr id="775" name="Google Shape;775;p27"/>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27"/>
          <p:cNvGrpSpPr/>
          <p:nvPr/>
        </p:nvGrpSpPr>
        <p:grpSpPr>
          <a:xfrm>
            <a:off x="640881" y="3541353"/>
            <a:ext cx="144688" cy="144688"/>
            <a:chOff x="1846423" y="362300"/>
            <a:chExt cx="131213" cy="131213"/>
          </a:xfrm>
        </p:grpSpPr>
        <p:sp>
          <p:nvSpPr>
            <p:cNvPr id="778" name="Google Shape;778;p2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27"/>
          <p:cNvGrpSpPr/>
          <p:nvPr/>
        </p:nvGrpSpPr>
        <p:grpSpPr>
          <a:xfrm>
            <a:off x="8603056" y="257190"/>
            <a:ext cx="144688" cy="144688"/>
            <a:chOff x="1846423" y="362300"/>
            <a:chExt cx="131213" cy="131213"/>
          </a:xfrm>
        </p:grpSpPr>
        <p:sp>
          <p:nvSpPr>
            <p:cNvPr id="781" name="Google Shape;781;p2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27"/>
          <p:cNvGrpSpPr/>
          <p:nvPr/>
        </p:nvGrpSpPr>
        <p:grpSpPr>
          <a:xfrm flipH="1" rot="-1201037">
            <a:off x="634460" y="176324"/>
            <a:ext cx="1703717" cy="1313949"/>
            <a:chOff x="6741832" y="3407978"/>
            <a:chExt cx="1544870" cy="1191442"/>
          </a:xfrm>
        </p:grpSpPr>
        <p:sp>
          <p:nvSpPr>
            <p:cNvPr id="784" name="Google Shape;784;p27"/>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27"/>
          <p:cNvGrpSpPr/>
          <p:nvPr/>
        </p:nvGrpSpPr>
        <p:grpSpPr>
          <a:xfrm>
            <a:off x="3964231" y="1259565"/>
            <a:ext cx="144688" cy="144688"/>
            <a:chOff x="1846423" y="362300"/>
            <a:chExt cx="131213" cy="131213"/>
          </a:xfrm>
        </p:grpSpPr>
        <p:sp>
          <p:nvSpPr>
            <p:cNvPr id="788" name="Google Shape;788;p2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27"/>
          <p:cNvSpPr txBox="1"/>
          <p:nvPr>
            <p:ph type="title"/>
          </p:nvPr>
        </p:nvSpPr>
        <p:spPr>
          <a:xfrm>
            <a:off x="713225" y="557784"/>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atin typeface="Archivo Black"/>
                <a:ea typeface="Archivo Black"/>
                <a:cs typeface="Archivo Black"/>
                <a:sym typeface="Archivo Black"/>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1" name="Google Shape;791;p27"/>
          <p:cNvSpPr/>
          <p:nvPr/>
        </p:nvSpPr>
        <p:spPr>
          <a:xfrm>
            <a:off x="7080338" y="68925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1147500" y="40647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4383475" y="1617275"/>
            <a:ext cx="4836761" cy="3526180"/>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794" name="Shape 794"/>
        <p:cNvGrpSpPr/>
        <p:nvPr/>
      </p:nvGrpSpPr>
      <p:grpSpPr>
        <a:xfrm>
          <a:off x="0" y="0"/>
          <a:ext cx="0" cy="0"/>
          <a:chOff x="0" y="0"/>
          <a:chExt cx="0" cy="0"/>
        </a:xfrm>
      </p:grpSpPr>
      <p:grpSp>
        <p:nvGrpSpPr>
          <p:cNvPr id="795" name="Google Shape;795;p28"/>
          <p:cNvGrpSpPr/>
          <p:nvPr/>
        </p:nvGrpSpPr>
        <p:grpSpPr>
          <a:xfrm flipH="1">
            <a:off x="5317607" y="1040467"/>
            <a:ext cx="1789037" cy="1058056"/>
            <a:chOff x="2373608" y="486350"/>
            <a:chExt cx="1622415" cy="959514"/>
          </a:xfrm>
        </p:grpSpPr>
        <p:sp>
          <p:nvSpPr>
            <p:cNvPr id="796" name="Google Shape;796;p28"/>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8"/>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28"/>
          <p:cNvGrpSpPr/>
          <p:nvPr/>
        </p:nvGrpSpPr>
        <p:grpSpPr>
          <a:xfrm rot="2700000">
            <a:off x="6955457" y="3536114"/>
            <a:ext cx="1703689" cy="1313927"/>
            <a:chOff x="6741832" y="3407978"/>
            <a:chExt cx="1544870" cy="1191442"/>
          </a:xfrm>
        </p:grpSpPr>
        <p:sp>
          <p:nvSpPr>
            <p:cNvPr id="802" name="Google Shape;802;p28"/>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28"/>
          <p:cNvSpPr/>
          <p:nvPr/>
        </p:nvSpPr>
        <p:spPr>
          <a:xfrm>
            <a:off x="1956438" y="9943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28"/>
          <p:cNvGrpSpPr/>
          <p:nvPr/>
        </p:nvGrpSpPr>
        <p:grpSpPr>
          <a:xfrm>
            <a:off x="4204854" y="3656791"/>
            <a:ext cx="287163" cy="287881"/>
            <a:chOff x="623344" y="1024551"/>
            <a:chExt cx="260418" cy="261069"/>
          </a:xfrm>
        </p:grpSpPr>
        <p:sp>
          <p:nvSpPr>
            <p:cNvPr id="807" name="Google Shape;807;p2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8"/>
          <p:cNvGrpSpPr/>
          <p:nvPr/>
        </p:nvGrpSpPr>
        <p:grpSpPr>
          <a:xfrm>
            <a:off x="7106656" y="1125953"/>
            <a:ext cx="144688" cy="144688"/>
            <a:chOff x="1846423" y="362300"/>
            <a:chExt cx="131213" cy="131213"/>
          </a:xfrm>
        </p:grpSpPr>
        <p:sp>
          <p:nvSpPr>
            <p:cNvPr id="810" name="Google Shape;810;p2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28"/>
          <p:cNvGrpSpPr/>
          <p:nvPr/>
        </p:nvGrpSpPr>
        <p:grpSpPr>
          <a:xfrm>
            <a:off x="5523031" y="4247803"/>
            <a:ext cx="144688" cy="144688"/>
            <a:chOff x="1846423" y="362300"/>
            <a:chExt cx="131213" cy="131213"/>
          </a:xfrm>
        </p:grpSpPr>
        <p:sp>
          <p:nvSpPr>
            <p:cNvPr id="813" name="Google Shape;813;p2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28"/>
          <p:cNvGrpSpPr/>
          <p:nvPr/>
        </p:nvGrpSpPr>
        <p:grpSpPr>
          <a:xfrm>
            <a:off x="8430731" y="562903"/>
            <a:ext cx="144688" cy="144688"/>
            <a:chOff x="1846423" y="362300"/>
            <a:chExt cx="131213" cy="131213"/>
          </a:xfrm>
        </p:grpSpPr>
        <p:sp>
          <p:nvSpPr>
            <p:cNvPr id="816" name="Google Shape;816;p2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8"/>
          <p:cNvGrpSpPr/>
          <p:nvPr/>
        </p:nvGrpSpPr>
        <p:grpSpPr>
          <a:xfrm>
            <a:off x="8729506" y="2744140"/>
            <a:ext cx="144688" cy="144688"/>
            <a:chOff x="1846423" y="362300"/>
            <a:chExt cx="131213" cy="131213"/>
          </a:xfrm>
        </p:grpSpPr>
        <p:sp>
          <p:nvSpPr>
            <p:cNvPr id="819" name="Google Shape;819;p2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8"/>
          <p:cNvGrpSpPr/>
          <p:nvPr/>
        </p:nvGrpSpPr>
        <p:grpSpPr>
          <a:xfrm>
            <a:off x="2625631" y="295028"/>
            <a:ext cx="144688" cy="144688"/>
            <a:chOff x="1846423" y="362300"/>
            <a:chExt cx="131213" cy="131213"/>
          </a:xfrm>
        </p:grpSpPr>
        <p:sp>
          <p:nvSpPr>
            <p:cNvPr id="822" name="Google Shape;822;p2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28"/>
          <p:cNvSpPr/>
          <p:nvPr/>
        </p:nvSpPr>
        <p:spPr>
          <a:xfrm rot="5400000">
            <a:off x="-704632" y="643870"/>
            <a:ext cx="5152325" cy="3855759"/>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txBox="1"/>
          <p:nvPr>
            <p:ph type="title"/>
          </p:nvPr>
        </p:nvSpPr>
        <p:spPr>
          <a:xfrm>
            <a:off x="713225" y="557784"/>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atin typeface="Archivo Black"/>
                <a:ea typeface="Archivo Black"/>
                <a:cs typeface="Archivo Black"/>
                <a:sym typeface="Archivo Black"/>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826" name="Shape 826"/>
        <p:cNvGrpSpPr/>
        <p:nvPr/>
      </p:nvGrpSpPr>
      <p:grpSpPr>
        <a:xfrm>
          <a:off x="0" y="0"/>
          <a:ext cx="0" cy="0"/>
          <a:chOff x="0" y="0"/>
          <a:chExt cx="0" cy="0"/>
        </a:xfrm>
      </p:grpSpPr>
      <p:grpSp>
        <p:nvGrpSpPr>
          <p:cNvPr id="827" name="Google Shape;827;p29"/>
          <p:cNvGrpSpPr/>
          <p:nvPr/>
        </p:nvGrpSpPr>
        <p:grpSpPr>
          <a:xfrm flipH="1">
            <a:off x="3611957" y="1266342"/>
            <a:ext cx="1789037" cy="1058056"/>
            <a:chOff x="2373608" y="486350"/>
            <a:chExt cx="1622415" cy="959514"/>
          </a:xfrm>
        </p:grpSpPr>
        <p:sp>
          <p:nvSpPr>
            <p:cNvPr id="828" name="Google Shape;828;p29"/>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29"/>
          <p:cNvGrpSpPr/>
          <p:nvPr/>
        </p:nvGrpSpPr>
        <p:grpSpPr>
          <a:xfrm flipH="1" rot="-2700000">
            <a:off x="2262682" y="3262139"/>
            <a:ext cx="1703689" cy="1313927"/>
            <a:chOff x="6741832" y="3407978"/>
            <a:chExt cx="1544870" cy="1191442"/>
          </a:xfrm>
        </p:grpSpPr>
        <p:sp>
          <p:nvSpPr>
            <p:cNvPr id="834" name="Google Shape;834;p29"/>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29"/>
          <p:cNvSpPr/>
          <p:nvPr/>
        </p:nvSpPr>
        <p:spPr>
          <a:xfrm>
            <a:off x="265788" y="14057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29"/>
          <p:cNvGrpSpPr/>
          <p:nvPr/>
        </p:nvGrpSpPr>
        <p:grpSpPr>
          <a:xfrm>
            <a:off x="995117" y="4513591"/>
            <a:ext cx="287163" cy="287881"/>
            <a:chOff x="623344" y="1024551"/>
            <a:chExt cx="260418" cy="261069"/>
          </a:xfrm>
        </p:grpSpPr>
        <p:sp>
          <p:nvSpPr>
            <p:cNvPr id="839" name="Google Shape;839;p29"/>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29"/>
          <p:cNvGrpSpPr/>
          <p:nvPr/>
        </p:nvGrpSpPr>
        <p:grpSpPr>
          <a:xfrm>
            <a:off x="309031" y="3367403"/>
            <a:ext cx="144688" cy="144688"/>
            <a:chOff x="1846423" y="362300"/>
            <a:chExt cx="131213" cy="131213"/>
          </a:xfrm>
        </p:grpSpPr>
        <p:sp>
          <p:nvSpPr>
            <p:cNvPr id="842" name="Google Shape;842;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29"/>
          <p:cNvGrpSpPr/>
          <p:nvPr/>
        </p:nvGrpSpPr>
        <p:grpSpPr>
          <a:xfrm>
            <a:off x="1811756" y="3512103"/>
            <a:ext cx="144688" cy="144688"/>
            <a:chOff x="1846423" y="362300"/>
            <a:chExt cx="131213" cy="131213"/>
          </a:xfrm>
        </p:grpSpPr>
        <p:sp>
          <p:nvSpPr>
            <p:cNvPr id="845" name="Google Shape;845;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29"/>
          <p:cNvGrpSpPr/>
          <p:nvPr/>
        </p:nvGrpSpPr>
        <p:grpSpPr>
          <a:xfrm>
            <a:off x="2851381" y="2071128"/>
            <a:ext cx="144688" cy="144688"/>
            <a:chOff x="1846423" y="362300"/>
            <a:chExt cx="131213" cy="131213"/>
          </a:xfrm>
        </p:grpSpPr>
        <p:sp>
          <p:nvSpPr>
            <p:cNvPr id="848" name="Google Shape;848;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29"/>
          <p:cNvGrpSpPr/>
          <p:nvPr/>
        </p:nvGrpSpPr>
        <p:grpSpPr>
          <a:xfrm>
            <a:off x="1862106" y="1405703"/>
            <a:ext cx="144688" cy="144688"/>
            <a:chOff x="1846423" y="362300"/>
            <a:chExt cx="131213" cy="131213"/>
          </a:xfrm>
        </p:grpSpPr>
        <p:sp>
          <p:nvSpPr>
            <p:cNvPr id="851" name="Google Shape;851;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29"/>
          <p:cNvGrpSpPr/>
          <p:nvPr/>
        </p:nvGrpSpPr>
        <p:grpSpPr>
          <a:xfrm>
            <a:off x="5207581" y="3656803"/>
            <a:ext cx="144688" cy="144688"/>
            <a:chOff x="1846423" y="362300"/>
            <a:chExt cx="131213" cy="131213"/>
          </a:xfrm>
        </p:grpSpPr>
        <p:sp>
          <p:nvSpPr>
            <p:cNvPr id="854" name="Google Shape;854;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9"/>
          <p:cNvGrpSpPr/>
          <p:nvPr/>
        </p:nvGrpSpPr>
        <p:grpSpPr>
          <a:xfrm>
            <a:off x="5401006" y="993303"/>
            <a:ext cx="144688" cy="144688"/>
            <a:chOff x="1846423" y="362300"/>
            <a:chExt cx="131213" cy="131213"/>
          </a:xfrm>
        </p:grpSpPr>
        <p:sp>
          <p:nvSpPr>
            <p:cNvPr id="857" name="Google Shape;857;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9"/>
          <p:cNvGrpSpPr/>
          <p:nvPr/>
        </p:nvGrpSpPr>
        <p:grpSpPr>
          <a:xfrm>
            <a:off x="6759417" y="344391"/>
            <a:ext cx="287163" cy="287881"/>
            <a:chOff x="623344" y="1024551"/>
            <a:chExt cx="260418" cy="261069"/>
          </a:xfrm>
        </p:grpSpPr>
        <p:sp>
          <p:nvSpPr>
            <p:cNvPr id="860" name="Google Shape;860;p29"/>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9"/>
          <p:cNvGrpSpPr/>
          <p:nvPr/>
        </p:nvGrpSpPr>
        <p:grpSpPr>
          <a:xfrm>
            <a:off x="4370181" y="344403"/>
            <a:ext cx="144688" cy="144688"/>
            <a:chOff x="1846423" y="362300"/>
            <a:chExt cx="131213" cy="131213"/>
          </a:xfrm>
        </p:grpSpPr>
        <p:sp>
          <p:nvSpPr>
            <p:cNvPr id="863" name="Google Shape;863;p29"/>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29"/>
          <p:cNvSpPr txBox="1"/>
          <p:nvPr>
            <p:ph idx="1" type="subTitle"/>
          </p:nvPr>
        </p:nvSpPr>
        <p:spPr>
          <a:xfrm>
            <a:off x="3431100" y="2301300"/>
            <a:ext cx="2626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866" name="Google Shape;866;p29"/>
          <p:cNvSpPr txBox="1"/>
          <p:nvPr>
            <p:ph idx="2" type="subTitle"/>
          </p:nvPr>
        </p:nvSpPr>
        <p:spPr>
          <a:xfrm>
            <a:off x="3431100" y="2597428"/>
            <a:ext cx="26262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29"/>
          <p:cNvSpPr txBox="1"/>
          <p:nvPr>
            <p:ph idx="3" type="subTitle"/>
          </p:nvPr>
        </p:nvSpPr>
        <p:spPr>
          <a:xfrm>
            <a:off x="881488" y="2301300"/>
            <a:ext cx="2626200" cy="35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868" name="Google Shape;868;p29"/>
          <p:cNvSpPr txBox="1"/>
          <p:nvPr>
            <p:ph idx="4" type="subTitle"/>
          </p:nvPr>
        </p:nvSpPr>
        <p:spPr>
          <a:xfrm>
            <a:off x="881488" y="2597425"/>
            <a:ext cx="2626200" cy="10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9" name="Google Shape;869;p29"/>
          <p:cNvSpPr txBox="1"/>
          <p:nvPr>
            <p:ph type="title"/>
          </p:nvPr>
        </p:nvSpPr>
        <p:spPr>
          <a:xfrm>
            <a:off x="881500" y="561900"/>
            <a:ext cx="7549200" cy="43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70" name="Google Shape;870;p29"/>
          <p:cNvSpPr/>
          <p:nvPr/>
        </p:nvSpPr>
        <p:spPr>
          <a:xfrm flipH="1" rot="-5400000">
            <a:off x="4703993" y="643870"/>
            <a:ext cx="5152325" cy="3855759"/>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871" name="Shape 871"/>
        <p:cNvGrpSpPr/>
        <p:nvPr/>
      </p:nvGrpSpPr>
      <p:grpSpPr>
        <a:xfrm>
          <a:off x="0" y="0"/>
          <a:ext cx="0" cy="0"/>
          <a:chOff x="0" y="0"/>
          <a:chExt cx="0" cy="0"/>
        </a:xfrm>
      </p:grpSpPr>
      <p:grpSp>
        <p:nvGrpSpPr>
          <p:cNvPr id="872" name="Google Shape;872;p30"/>
          <p:cNvGrpSpPr/>
          <p:nvPr/>
        </p:nvGrpSpPr>
        <p:grpSpPr>
          <a:xfrm flipH="1" rot="-3829099">
            <a:off x="683223" y="513961"/>
            <a:ext cx="1703765" cy="1313986"/>
            <a:chOff x="6741832" y="3407978"/>
            <a:chExt cx="1544870" cy="1191442"/>
          </a:xfrm>
        </p:grpSpPr>
        <p:sp>
          <p:nvSpPr>
            <p:cNvPr id="873" name="Google Shape;873;p30"/>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30"/>
          <p:cNvSpPr/>
          <p:nvPr/>
        </p:nvSpPr>
        <p:spPr>
          <a:xfrm>
            <a:off x="7930638" y="35806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30"/>
          <p:cNvGrpSpPr/>
          <p:nvPr/>
        </p:nvGrpSpPr>
        <p:grpSpPr>
          <a:xfrm>
            <a:off x="859117" y="4186291"/>
            <a:ext cx="287163" cy="287881"/>
            <a:chOff x="623344" y="1024551"/>
            <a:chExt cx="260418" cy="261069"/>
          </a:xfrm>
        </p:grpSpPr>
        <p:sp>
          <p:nvSpPr>
            <p:cNvPr id="878" name="Google Shape;878;p30"/>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30"/>
          <p:cNvGrpSpPr/>
          <p:nvPr/>
        </p:nvGrpSpPr>
        <p:grpSpPr>
          <a:xfrm>
            <a:off x="1534581" y="2214615"/>
            <a:ext cx="144688" cy="144688"/>
            <a:chOff x="1846423" y="362300"/>
            <a:chExt cx="131213" cy="131213"/>
          </a:xfrm>
        </p:grpSpPr>
        <p:sp>
          <p:nvSpPr>
            <p:cNvPr id="881" name="Google Shape;881;p3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30"/>
          <p:cNvGrpSpPr/>
          <p:nvPr/>
        </p:nvGrpSpPr>
        <p:grpSpPr>
          <a:xfrm>
            <a:off x="3818931" y="4823890"/>
            <a:ext cx="144688" cy="144688"/>
            <a:chOff x="1846423" y="362300"/>
            <a:chExt cx="131213" cy="131213"/>
          </a:xfrm>
        </p:grpSpPr>
        <p:sp>
          <p:nvSpPr>
            <p:cNvPr id="884" name="Google Shape;884;p3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30"/>
          <p:cNvGrpSpPr/>
          <p:nvPr/>
        </p:nvGrpSpPr>
        <p:grpSpPr>
          <a:xfrm flipH="1">
            <a:off x="5647957" y="740592"/>
            <a:ext cx="1789037" cy="1058056"/>
            <a:chOff x="2373608" y="486350"/>
            <a:chExt cx="1622415" cy="959514"/>
          </a:xfrm>
        </p:grpSpPr>
        <p:sp>
          <p:nvSpPr>
            <p:cNvPr id="887" name="Google Shape;887;p30"/>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30"/>
          <p:cNvGrpSpPr/>
          <p:nvPr/>
        </p:nvGrpSpPr>
        <p:grpSpPr>
          <a:xfrm>
            <a:off x="4499631" y="1739540"/>
            <a:ext cx="144688" cy="144688"/>
            <a:chOff x="1846423" y="362300"/>
            <a:chExt cx="131213" cy="131213"/>
          </a:xfrm>
        </p:grpSpPr>
        <p:sp>
          <p:nvSpPr>
            <p:cNvPr id="893" name="Google Shape;893;p3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30"/>
          <p:cNvGrpSpPr/>
          <p:nvPr/>
        </p:nvGrpSpPr>
        <p:grpSpPr>
          <a:xfrm>
            <a:off x="7464681" y="2911240"/>
            <a:ext cx="144688" cy="144688"/>
            <a:chOff x="1846423" y="362300"/>
            <a:chExt cx="131213" cy="131213"/>
          </a:xfrm>
        </p:grpSpPr>
        <p:sp>
          <p:nvSpPr>
            <p:cNvPr id="896" name="Google Shape;896;p3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0"/>
          <p:cNvGrpSpPr/>
          <p:nvPr/>
        </p:nvGrpSpPr>
        <p:grpSpPr>
          <a:xfrm>
            <a:off x="8339492" y="1798641"/>
            <a:ext cx="287163" cy="287881"/>
            <a:chOff x="623344" y="1024551"/>
            <a:chExt cx="260418" cy="261069"/>
          </a:xfrm>
        </p:grpSpPr>
        <p:sp>
          <p:nvSpPr>
            <p:cNvPr id="899" name="Google Shape;899;p30"/>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30"/>
          <p:cNvSpPr txBox="1"/>
          <p:nvPr>
            <p:ph idx="1" type="subTitle"/>
          </p:nvPr>
        </p:nvSpPr>
        <p:spPr>
          <a:xfrm>
            <a:off x="4838475" y="3284500"/>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902" name="Google Shape;902;p30"/>
          <p:cNvSpPr txBox="1"/>
          <p:nvPr>
            <p:ph idx="2" type="subTitle"/>
          </p:nvPr>
        </p:nvSpPr>
        <p:spPr>
          <a:xfrm>
            <a:off x="4838475" y="3580628"/>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3" name="Google Shape;903;p30"/>
          <p:cNvSpPr txBox="1"/>
          <p:nvPr>
            <p:ph idx="3" type="subTitle"/>
          </p:nvPr>
        </p:nvSpPr>
        <p:spPr>
          <a:xfrm>
            <a:off x="1679263" y="3284500"/>
            <a:ext cx="2626200" cy="35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ton"/>
              <a:buNone/>
              <a:defRPr b="1">
                <a:latin typeface="Archivo Black"/>
                <a:ea typeface="Archivo Black"/>
                <a:cs typeface="Archivo Black"/>
                <a:sym typeface="Archivo Black"/>
              </a:defRPr>
            </a:lvl1pPr>
            <a:lvl2pPr lvl="1" rtl="0" algn="ctr">
              <a:lnSpc>
                <a:spcPct val="100000"/>
              </a:lnSpc>
              <a:spcBef>
                <a:spcPts val="0"/>
              </a:spcBef>
              <a:spcAft>
                <a:spcPts val="0"/>
              </a:spcAft>
              <a:buSzPts val="1800"/>
              <a:buFont typeface="Anton"/>
              <a:buNone/>
              <a:defRPr b="1" sz="1800">
                <a:latin typeface="Anton"/>
                <a:ea typeface="Anton"/>
                <a:cs typeface="Anton"/>
                <a:sym typeface="Anton"/>
              </a:defRPr>
            </a:lvl2pPr>
            <a:lvl3pPr lvl="2" rtl="0" algn="ctr">
              <a:lnSpc>
                <a:spcPct val="100000"/>
              </a:lnSpc>
              <a:spcBef>
                <a:spcPts val="0"/>
              </a:spcBef>
              <a:spcAft>
                <a:spcPts val="0"/>
              </a:spcAft>
              <a:buSzPts val="1800"/>
              <a:buFont typeface="Anton"/>
              <a:buNone/>
              <a:defRPr b="1" sz="1800">
                <a:latin typeface="Anton"/>
                <a:ea typeface="Anton"/>
                <a:cs typeface="Anton"/>
                <a:sym typeface="Anton"/>
              </a:defRPr>
            </a:lvl3pPr>
            <a:lvl4pPr lvl="3" rtl="0" algn="ctr">
              <a:lnSpc>
                <a:spcPct val="100000"/>
              </a:lnSpc>
              <a:spcBef>
                <a:spcPts val="0"/>
              </a:spcBef>
              <a:spcAft>
                <a:spcPts val="0"/>
              </a:spcAft>
              <a:buSzPts val="1800"/>
              <a:buFont typeface="Anton"/>
              <a:buNone/>
              <a:defRPr b="1" sz="1800">
                <a:latin typeface="Anton"/>
                <a:ea typeface="Anton"/>
                <a:cs typeface="Anton"/>
                <a:sym typeface="Anton"/>
              </a:defRPr>
            </a:lvl4pPr>
            <a:lvl5pPr lvl="4" rtl="0" algn="ctr">
              <a:lnSpc>
                <a:spcPct val="100000"/>
              </a:lnSpc>
              <a:spcBef>
                <a:spcPts val="0"/>
              </a:spcBef>
              <a:spcAft>
                <a:spcPts val="0"/>
              </a:spcAft>
              <a:buSzPts val="1800"/>
              <a:buFont typeface="Anton"/>
              <a:buNone/>
              <a:defRPr b="1" sz="1800">
                <a:latin typeface="Anton"/>
                <a:ea typeface="Anton"/>
                <a:cs typeface="Anton"/>
                <a:sym typeface="Anton"/>
              </a:defRPr>
            </a:lvl5pPr>
            <a:lvl6pPr lvl="5" rtl="0" algn="ctr">
              <a:lnSpc>
                <a:spcPct val="100000"/>
              </a:lnSpc>
              <a:spcBef>
                <a:spcPts val="0"/>
              </a:spcBef>
              <a:spcAft>
                <a:spcPts val="0"/>
              </a:spcAft>
              <a:buSzPts val="1800"/>
              <a:buFont typeface="Anton"/>
              <a:buNone/>
              <a:defRPr b="1" sz="1800">
                <a:latin typeface="Anton"/>
                <a:ea typeface="Anton"/>
                <a:cs typeface="Anton"/>
                <a:sym typeface="Anton"/>
              </a:defRPr>
            </a:lvl6pPr>
            <a:lvl7pPr lvl="6" rtl="0" algn="ctr">
              <a:lnSpc>
                <a:spcPct val="100000"/>
              </a:lnSpc>
              <a:spcBef>
                <a:spcPts val="0"/>
              </a:spcBef>
              <a:spcAft>
                <a:spcPts val="0"/>
              </a:spcAft>
              <a:buSzPts val="1800"/>
              <a:buFont typeface="Anton"/>
              <a:buNone/>
              <a:defRPr b="1" sz="1800">
                <a:latin typeface="Anton"/>
                <a:ea typeface="Anton"/>
                <a:cs typeface="Anton"/>
                <a:sym typeface="Anton"/>
              </a:defRPr>
            </a:lvl7pPr>
            <a:lvl8pPr lvl="7" rtl="0" algn="ctr">
              <a:lnSpc>
                <a:spcPct val="100000"/>
              </a:lnSpc>
              <a:spcBef>
                <a:spcPts val="0"/>
              </a:spcBef>
              <a:spcAft>
                <a:spcPts val="0"/>
              </a:spcAft>
              <a:buSzPts val="1800"/>
              <a:buFont typeface="Anton"/>
              <a:buNone/>
              <a:defRPr b="1" sz="1800">
                <a:latin typeface="Anton"/>
                <a:ea typeface="Anton"/>
                <a:cs typeface="Anton"/>
                <a:sym typeface="Anton"/>
              </a:defRPr>
            </a:lvl8pPr>
            <a:lvl9pPr lvl="8" rtl="0" algn="ctr">
              <a:lnSpc>
                <a:spcPct val="100000"/>
              </a:lnSpc>
              <a:spcBef>
                <a:spcPts val="0"/>
              </a:spcBef>
              <a:spcAft>
                <a:spcPts val="0"/>
              </a:spcAft>
              <a:buSzPts val="1800"/>
              <a:buFont typeface="Anton"/>
              <a:buNone/>
              <a:defRPr b="1" sz="1800">
                <a:latin typeface="Anton"/>
                <a:ea typeface="Anton"/>
                <a:cs typeface="Anton"/>
                <a:sym typeface="Anton"/>
              </a:defRPr>
            </a:lvl9pPr>
          </a:lstStyle>
          <a:p/>
        </p:txBody>
      </p:sp>
      <p:sp>
        <p:nvSpPr>
          <p:cNvPr id="904" name="Google Shape;904;p30"/>
          <p:cNvSpPr txBox="1"/>
          <p:nvPr>
            <p:ph idx="4" type="subTitle"/>
          </p:nvPr>
        </p:nvSpPr>
        <p:spPr>
          <a:xfrm>
            <a:off x="1679263" y="3580625"/>
            <a:ext cx="26262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5" name="Google Shape;905;p30"/>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grpSp>
        <p:nvGrpSpPr>
          <p:cNvPr id="88" name="Google Shape;88;p4"/>
          <p:cNvGrpSpPr/>
          <p:nvPr/>
        </p:nvGrpSpPr>
        <p:grpSpPr>
          <a:xfrm>
            <a:off x="7026848" y="101009"/>
            <a:ext cx="1703528" cy="1313803"/>
            <a:chOff x="6741832" y="3407978"/>
            <a:chExt cx="1544870" cy="1191442"/>
          </a:xfrm>
        </p:grpSpPr>
        <p:sp>
          <p:nvSpPr>
            <p:cNvPr id="89" name="Google Shape;89;p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5262542" y="1152466"/>
            <a:ext cx="287163" cy="287881"/>
            <a:chOff x="623344" y="1024551"/>
            <a:chExt cx="260418" cy="261069"/>
          </a:xfrm>
        </p:grpSpPr>
        <p:sp>
          <p:nvSpPr>
            <p:cNvPr id="93" name="Google Shape;93;p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4"/>
          <p:cNvGrpSpPr/>
          <p:nvPr/>
        </p:nvGrpSpPr>
        <p:grpSpPr>
          <a:xfrm>
            <a:off x="7237181" y="326853"/>
            <a:ext cx="144688" cy="144688"/>
            <a:chOff x="1846423" y="362300"/>
            <a:chExt cx="131213" cy="131213"/>
          </a:xfrm>
        </p:grpSpPr>
        <p:sp>
          <p:nvSpPr>
            <p:cNvPr id="96" name="Google Shape;96;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4"/>
          <p:cNvSpPr/>
          <p:nvPr/>
        </p:nvSpPr>
        <p:spPr>
          <a:xfrm>
            <a:off x="185317" y="3352484"/>
            <a:ext cx="812952" cy="812952"/>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4"/>
          <p:cNvGrpSpPr/>
          <p:nvPr/>
        </p:nvGrpSpPr>
        <p:grpSpPr>
          <a:xfrm>
            <a:off x="4770331" y="218628"/>
            <a:ext cx="144688" cy="144688"/>
            <a:chOff x="1846423" y="362300"/>
            <a:chExt cx="131213" cy="131213"/>
          </a:xfrm>
        </p:grpSpPr>
        <p:sp>
          <p:nvSpPr>
            <p:cNvPr id="100" name="Google Shape;100;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6292556" y="1152478"/>
            <a:ext cx="144688" cy="144688"/>
            <a:chOff x="1846423" y="362300"/>
            <a:chExt cx="131213" cy="131213"/>
          </a:xfrm>
        </p:grpSpPr>
        <p:sp>
          <p:nvSpPr>
            <p:cNvPr id="103" name="Google Shape;103;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8663206" y="1414803"/>
            <a:ext cx="144688" cy="144688"/>
            <a:chOff x="1846423" y="362300"/>
            <a:chExt cx="131213" cy="131213"/>
          </a:xfrm>
        </p:grpSpPr>
        <p:sp>
          <p:nvSpPr>
            <p:cNvPr id="106" name="Google Shape;106;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4"/>
          <p:cNvGrpSpPr/>
          <p:nvPr/>
        </p:nvGrpSpPr>
        <p:grpSpPr>
          <a:xfrm>
            <a:off x="184581" y="2832228"/>
            <a:ext cx="144688" cy="144688"/>
            <a:chOff x="1846423" y="362300"/>
            <a:chExt cx="131213" cy="131213"/>
          </a:xfrm>
        </p:grpSpPr>
        <p:sp>
          <p:nvSpPr>
            <p:cNvPr id="109" name="Google Shape;109;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1650456" y="4814028"/>
            <a:ext cx="144688" cy="144688"/>
            <a:chOff x="1846423" y="362300"/>
            <a:chExt cx="131213" cy="131213"/>
          </a:xfrm>
        </p:grpSpPr>
        <p:sp>
          <p:nvSpPr>
            <p:cNvPr id="112" name="Google Shape;112;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a:off x="3773656" y="4165428"/>
            <a:ext cx="144688" cy="144688"/>
            <a:chOff x="1846423" y="362300"/>
            <a:chExt cx="131213" cy="131213"/>
          </a:xfrm>
        </p:grpSpPr>
        <p:sp>
          <p:nvSpPr>
            <p:cNvPr id="115" name="Google Shape;115;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4"/>
          <p:cNvGrpSpPr/>
          <p:nvPr/>
        </p:nvGrpSpPr>
        <p:grpSpPr>
          <a:xfrm>
            <a:off x="336981" y="294828"/>
            <a:ext cx="144688" cy="144688"/>
            <a:chOff x="1846423" y="362300"/>
            <a:chExt cx="131213" cy="131213"/>
          </a:xfrm>
        </p:grpSpPr>
        <p:sp>
          <p:nvSpPr>
            <p:cNvPr id="118" name="Google Shape;118;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640881" y="1798028"/>
            <a:ext cx="144688" cy="144688"/>
            <a:chOff x="1846423" y="362300"/>
            <a:chExt cx="131213" cy="131213"/>
          </a:xfrm>
        </p:grpSpPr>
        <p:sp>
          <p:nvSpPr>
            <p:cNvPr id="121" name="Google Shape;121;p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4"/>
          <p:cNvSpPr txBox="1"/>
          <p:nvPr>
            <p:ph type="title"/>
          </p:nvPr>
        </p:nvSpPr>
        <p:spPr>
          <a:xfrm>
            <a:off x="713225" y="47155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4"/>
          <p:cNvSpPr txBox="1"/>
          <p:nvPr>
            <p:ph idx="1" type="body"/>
          </p:nvPr>
        </p:nvSpPr>
        <p:spPr>
          <a:xfrm>
            <a:off x="713225" y="1152475"/>
            <a:ext cx="77178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4"/>
              </a:buClr>
              <a:buSzPts val="1200"/>
              <a:buAutoNum type="arabicPeriod"/>
              <a:defRPr sz="11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125" name="Google Shape;125;p4"/>
          <p:cNvSpPr/>
          <p:nvPr/>
        </p:nvSpPr>
        <p:spPr>
          <a:xfrm>
            <a:off x="4489496"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13">
    <p:spTree>
      <p:nvGrpSpPr>
        <p:cNvPr id="906" name="Shape 906"/>
        <p:cNvGrpSpPr/>
        <p:nvPr/>
      </p:nvGrpSpPr>
      <p:grpSpPr>
        <a:xfrm>
          <a:off x="0" y="0"/>
          <a:ext cx="0" cy="0"/>
          <a:chOff x="0" y="0"/>
          <a:chExt cx="0" cy="0"/>
        </a:xfrm>
      </p:grpSpPr>
      <p:grpSp>
        <p:nvGrpSpPr>
          <p:cNvPr id="907" name="Google Shape;907;p31"/>
          <p:cNvGrpSpPr/>
          <p:nvPr/>
        </p:nvGrpSpPr>
        <p:grpSpPr>
          <a:xfrm flipH="1">
            <a:off x="6992232" y="371230"/>
            <a:ext cx="1789037" cy="1058056"/>
            <a:chOff x="2373608" y="486350"/>
            <a:chExt cx="1622415" cy="959514"/>
          </a:xfrm>
        </p:grpSpPr>
        <p:sp>
          <p:nvSpPr>
            <p:cNvPr id="908" name="Google Shape;908;p31"/>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1"/>
          <p:cNvGrpSpPr/>
          <p:nvPr/>
        </p:nvGrpSpPr>
        <p:grpSpPr>
          <a:xfrm flipH="1" rot="-2700000">
            <a:off x="1232582" y="3581189"/>
            <a:ext cx="1703689" cy="1313927"/>
            <a:chOff x="6741832" y="3407978"/>
            <a:chExt cx="1544870" cy="1191442"/>
          </a:xfrm>
        </p:grpSpPr>
        <p:sp>
          <p:nvSpPr>
            <p:cNvPr id="914" name="Google Shape;914;p31"/>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31"/>
          <p:cNvSpPr/>
          <p:nvPr/>
        </p:nvSpPr>
        <p:spPr>
          <a:xfrm>
            <a:off x="1549913" y="84205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1"/>
          <p:cNvGrpSpPr/>
          <p:nvPr/>
        </p:nvGrpSpPr>
        <p:grpSpPr>
          <a:xfrm>
            <a:off x="3671454" y="3656791"/>
            <a:ext cx="287163" cy="287881"/>
            <a:chOff x="623344" y="1024551"/>
            <a:chExt cx="260418" cy="261069"/>
          </a:xfrm>
        </p:grpSpPr>
        <p:sp>
          <p:nvSpPr>
            <p:cNvPr id="919" name="Google Shape;919;p31"/>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31"/>
          <p:cNvGrpSpPr/>
          <p:nvPr/>
        </p:nvGrpSpPr>
        <p:grpSpPr>
          <a:xfrm>
            <a:off x="6125681" y="842053"/>
            <a:ext cx="144688" cy="144688"/>
            <a:chOff x="1846423" y="362300"/>
            <a:chExt cx="131213" cy="131213"/>
          </a:xfrm>
        </p:grpSpPr>
        <p:sp>
          <p:nvSpPr>
            <p:cNvPr id="922" name="Google Shape;922;p3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1"/>
          <p:cNvGrpSpPr/>
          <p:nvPr/>
        </p:nvGrpSpPr>
        <p:grpSpPr>
          <a:xfrm>
            <a:off x="361856" y="439728"/>
            <a:ext cx="144688" cy="144688"/>
            <a:chOff x="1846423" y="362300"/>
            <a:chExt cx="131213" cy="131213"/>
          </a:xfrm>
        </p:grpSpPr>
        <p:sp>
          <p:nvSpPr>
            <p:cNvPr id="925" name="Google Shape;925;p3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31"/>
          <p:cNvGrpSpPr/>
          <p:nvPr/>
        </p:nvGrpSpPr>
        <p:grpSpPr>
          <a:xfrm>
            <a:off x="3710456" y="1479803"/>
            <a:ext cx="144688" cy="144688"/>
            <a:chOff x="1846423" y="362300"/>
            <a:chExt cx="131213" cy="131213"/>
          </a:xfrm>
        </p:grpSpPr>
        <p:sp>
          <p:nvSpPr>
            <p:cNvPr id="928" name="Google Shape;928;p3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1"/>
          <p:cNvGrpSpPr/>
          <p:nvPr/>
        </p:nvGrpSpPr>
        <p:grpSpPr>
          <a:xfrm>
            <a:off x="263056" y="2499403"/>
            <a:ext cx="144688" cy="144688"/>
            <a:chOff x="1846423" y="362300"/>
            <a:chExt cx="131213" cy="131213"/>
          </a:xfrm>
        </p:grpSpPr>
        <p:sp>
          <p:nvSpPr>
            <p:cNvPr id="931" name="Google Shape;931;p3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1"/>
          <p:cNvGrpSpPr/>
          <p:nvPr/>
        </p:nvGrpSpPr>
        <p:grpSpPr>
          <a:xfrm>
            <a:off x="2625631" y="295028"/>
            <a:ext cx="144688" cy="144688"/>
            <a:chOff x="1846423" y="362300"/>
            <a:chExt cx="131213" cy="131213"/>
          </a:xfrm>
        </p:grpSpPr>
        <p:sp>
          <p:nvSpPr>
            <p:cNvPr id="934" name="Google Shape;934;p31"/>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31"/>
          <p:cNvSpPr txBox="1"/>
          <p:nvPr>
            <p:ph type="title"/>
          </p:nvPr>
        </p:nvSpPr>
        <p:spPr>
          <a:xfrm>
            <a:off x="881500" y="1624500"/>
            <a:ext cx="34689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7" name="Google Shape;937;p31"/>
          <p:cNvSpPr txBox="1"/>
          <p:nvPr>
            <p:ph idx="1" type="subTitle"/>
          </p:nvPr>
        </p:nvSpPr>
        <p:spPr>
          <a:xfrm>
            <a:off x="881500" y="2375500"/>
            <a:ext cx="3468900" cy="129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38" name="Google Shape;938;p31"/>
          <p:cNvSpPr/>
          <p:nvPr/>
        </p:nvSpPr>
        <p:spPr>
          <a:xfrm>
            <a:off x="4505746"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CUSTOM_14">
    <p:spTree>
      <p:nvGrpSpPr>
        <p:cNvPr id="939" name="Shape 939"/>
        <p:cNvGrpSpPr/>
        <p:nvPr/>
      </p:nvGrpSpPr>
      <p:grpSpPr>
        <a:xfrm>
          <a:off x="0" y="0"/>
          <a:ext cx="0" cy="0"/>
          <a:chOff x="0" y="0"/>
          <a:chExt cx="0" cy="0"/>
        </a:xfrm>
      </p:grpSpPr>
      <p:grpSp>
        <p:nvGrpSpPr>
          <p:cNvPr id="940" name="Google Shape;940;p32"/>
          <p:cNvGrpSpPr/>
          <p:nvPr/>
        </p:nvGrpSpPr>
        <p:grpSpPr>
          <a:xfrm rot="2700000">
            <a:off x="5176907" y="3332789"/>
            <a:ext cx="1703689" cy="1313927"/>
            <a:chOff x="6741832" y="3407978"/>
            <a:chExt cx="1544870" cy="1191442"/>
          </a:xfrm>
        </p:grpSpPr>
        <p:sp>
          <p:nvSpPr>
            <p:cNvPr id="941" name="Google Shape;941;p32"/>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32"/>
          <p:cNvSpPr/>
          <p:nvPr/>
        </p:nvSpPr>
        <p:spPr>
          <a:xfrm>
            <a:off x="7365063" y="9144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32"/>
          <p:cNvGrpSpPr/>
          <p:nvPr/>
        </p:nvGrpSpPr>
        <p:grpSpPr>
          <a:xfrm flipH="1">
            <a:off x="3632757" y="461580"/>
            <a:ext cx="1789037" cy="1058056"/>
            <a:chOff x="2373608" y="486350"/>
            <a:chExt cx="1622415" cy="959514"/>
          </a:xfrm>
        </p:grpSpPr>
        <p:sp>
          <p:nvSpPr>
            <p:cNvPr id="946" name="Google Shape;946;p32"/>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32"/>
          <p:cNvGrpSpPr/>
          <p:nvPr/>
        </p:nvGrpSpPr>
        <p:grpSpPr>
          <a:xfrm>
            <a:off x="6322729" y="1138066"/>
            <a:ext cx="287163" cy="287881"/>
            <a:chOff x="623344" y="1024551"/>
            <a:chExt cx="260418" cy="261069"/>
          </a:xfrm>
        </p:grpSpPr>
        <p:sp>
          <p:nvSpPr>
            <p:cNvPr id="952" name="Google Shape;952;p32"/>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32"/>
          <p:cNvGrpSpPr/>
          <p:nvPr/>
        </p:nvGrpSpPr>
        <p:grpSpPr>
          <a:xfrm>
            <a:off x="4903531" y="2999878"/>
            <a:ext cx="144688" cy="144688"/>
            <a:chOff x="1846423" y="362300"/>
            <a:chExt cx="131213" cy="131213"/>
          </a:xfrm>
        </p:grpSpPr>
        <p:sp>
          <p:nvSpPr>
            <p:cNvPr id="955" name="Google Shape;955;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32"/>
          <p:cNvGrpSpPr/>
          <p:nvPr/>
        </p:nvGrpSpPr>
        <p:grpSpPr>
          <a:xfrm>
            <a:off x="7595531" y="4053728"/>
            <a:ext cx="144688" cy="144688"/>
            <a:chOff x="1846423" y="362300"/>
            <a:chExt cx="131213" cy="131213"/>
          </a:xfrm>
        </p:grpSpPr>
        <p:sp>
          <p:nvSpPr>
            <p:cNvPr id="958" name="Google Shape;958;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32"/>
          <p:cNvGrpSpPr/>
          <p:nvPr/>
        </p:nvGrpSpPr>
        <p:grpSpPr>
          <a:xfrm>
            <a:off x="1636731" y="476303"/>
            <a:ext cx="144688" cy="144688"/>
            <a:chOff x="1846423" y="362300"/>
            <a:chExt cx="131213" cy="131213"/>
          </a:xfrm>
        </p:grpSpPr>
        <p:sp>
          <p:nvSpPr>
            <p:cNvPr id="961" name="Google Shape;961;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32"/>
          <p:cNvGrpSpPr/>
          <p:nvPr/>
        </p:nvGrpSpPr>
        <p:grpSpPr>
          <a:xfrm>
            <a:off x="5590506" y="4756203"/>
            <a:ext cx="144688" cy="144688"/>
            <a:chOff x="1846423" y="362300"/>
            <a:chExt cx="131213" cy="131213"/>
          </a:xfrm>
        </p:grpSpPr>
        <p:sp>
          <p:nvSpPr>
            <p:cNvPr id="964" name="Google Shape;964;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32"/>
          <p:cNvGrpSpPr/>
          <p:nvPr/>
        </p:nvGrpSpPr>
        <p:grpSpPr>
          <a:xfrm>
            <a:off x="8818406" y="3144578"/>
            <a:ext cx="144688" cy="144688"/>
            <a:chOff x="1846423" y="362300"/>
            <a:chExt cx="131213" cy="131213"/>
          </a:xfrm>
        </p:grpSpPr>
        <p:sp>
          <p:nvSpPr>
            <p:cNvPr id="967" name="Google Shape;967;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32"/>
          <p:cNvGrpSpPr/>
          <p:nvPr/>
        </p:nvGrpSpPr>
        <p:grpSpPr>
          <a:xfrm>
            <a:off x="8581956" y="316878"/>
            <a:ext cx="144688" cy="144688"/>
            <a:chOff x="1846423" y="362300"/>
            <a:chExt cx="131213" cy="131213"/>
          </a:xfrm>
        </p:grpSpPr>
        <p:sp>
          <p:nvSpPr>
            <p:cNvPr id="970" name="Google Shape;970;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32"/>
          <p:cNvGrpSpPr/>
          <p:nvPr/>
        </p:nvGrpSpPr>
        <p:grpSpPr>
          <a:xfrm>
            <a:off x="6012356" y="246653"/>
            <a:ext cx="144688" cy="144688"/>
            <a:chOff x="1846423" y="362300"/>
            <a:chExt cx="131213" cy="131213"/>
          </a:xfrm>
        </p:grpSpPr>
        <p:sp>
          <p:nvSpPr>
            <p:cNvPr id="973" name="Google Shape;973;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32"/>
          <p:cNvGrpSpPr/>
          <p:nvPr/>
        </p:nvGrpSpPr>
        <p:grpSpPr>
          <a:xfrm>
            <a:off x="293231" y="916290"/>
            <a:ext cx="144688" cy="144688"/>
            <a:chOff x="1846423" y="362300"/>
            <a:chExt cx="131213" cy="131213"/>
          </a:xfrm>
        </p:grpSpPr>
        <p:sp>
          <p:nvSpPr>
            <p:cNvPr id="976" name="Google Shape;976;p32"/>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32"/>
          <p:cNvSpPr txBox="1"/>
          <p:nvPr>
            <p:ph type="title"/>
          </p:nvPr>
        </p:nvSpPr>
        <p:spPr>
          <a:xfrm>
            <a:off x="4793600" y="1624500"/>
            <a:ext cx="34689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9" name="Google Shape;979;p32"/>
          <p:cNvSpPr txBox="1"/>
          <p:nvPr>
            <p:ph idx="1" type="subTitle"/>
          </p:nvPr>
        </p:nvSpPr>
        <p:spPr>
          <a:xfrm>
            <a:off x="4793600" y="2377800"/>
            <a:ext cx="3468900" cy="129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980" name="Google Shape;980;p32"/>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981" name="Shape 981"/>
        <p:cNvGrpSpPr/>
        <p:nvPr/>
      </p:nvGrpSpPr>
      <p:grpSpPr>
        <a:xfrm>
          <a:off x="0" y="0"/>
          <a:ext cx="0" cy="0"/>
          <a:chOff x="0" y="0"/>
          <a:chExt cx="0" cy="0"/>
        </a:xfrm>
      </p:grpSpPr>
      <p:grpSp>
        <p:nvGrpSpPr>
          <p:cNvPr id="982" name="Google Shape;982;p33"/>
          <p:cNvGrpSpPr/>
          <p:nvPr/>
        </p:nvGrpSpPr>
        <p:grpSpPr>
          <a:xfrm flipH="1">
            <a:off x="544107" y="505655"/>
            <a:ext cx="1789037" cy="1058056"/>
            <a:chOff x="2373608" y="486350"/>
            <a:chExt cx="1622415" cy="959514"/>
          </a:xfrm>
        </p:grpSpPr>
        <p:sp>
          <p:nvSpPr>
            <p:cNvPr id="983" name="Google Shape;983;p33"/>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3"/>
          <p:cNvSpPr/>
          <p:nvPr/>
        </p:nvSpPr>
        <p:spPr>
          <a:xfrm>
            <a:off x="1991813" y="42577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a:off x="8127963" y="2458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33"/>
          <p:cNvGrpSpPr/>
          <p:nvPr/>
        </p:nvGrpSpPr>
        <p:grpSpPr>
          <a:xfrm>
            <a:off x="3733304" y="1060053"/>
            <a:ext cx="287163" cy="287881"/>
            <a:chOff x="623344" y="1024551"/>
            <a:chExt cx="260418" cy="261069"/>
          </a:xfrm>
        </p:grpSpPr>
        <p:sp>
          <p:nvSpPr>
            <p:cNvPr id="991" name="Google Shape;991;p33"/>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33"/>
          <p:cNvGrpSpPr/>
          <p:nvPr/>
        </p:nvGrpSpPr>
        <p:grpSpPr>
          <a:xfrm>
            <a:off x="6030031" y="300603"/>
            <a:ext cx="144688" cy="144688"/>
            <a:chOff x="1846423" y="362300"/>
            <a:chExt cx="131213" cy="131213"/>
          </a:xfrm>
        </p:grpSpPr>
        <p:sp>
          <p:nvSpPr>
            <p:cNvPr id="994" name="Google Shape;994;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3"/>
          <p:cNvGrpSpPr/>
          <p:nvPr/>
        </p:nvGrpSpPr>
        <p:grpSpPr>
          <a:xfrm>
            <a:off x="7835056" y="1767053"/>
            <a:ext cx="144688" cy="144688"/>
            <a:chOff x="1846423" y="362300"/>
            <a:chExt cx="131213" cy="131213"/>
          </a:xfrm>
        </p:grpSpPr>
        <p:sp>
          <p:nvSpPr>
            <p:cNvPr id="997" name="Google Shape;997;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3"/>
          <p:cNvGrpSpPr/>
          <p:nvPr/>
        </p:nvGrpSpPr>
        <p:grpSpPr>
          <a:xfrm>
            <a:off x="1138281" y="4156253"/>
            <a:ext cx="144688" cy="144688"/>
            <a:chOff x="1846423" y="362300"/>
            <a:chExt cx="131213" cy="131213"/>
          </a:xfrm>
        </p:grpSpPr>
        <p:sp>
          <p:nvSpPr>
            <p:cNvPr id="1000" name="Google Shape;1000;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33"/>
          <p:cNvGrpSpPr/>
          <p:nvPr/>
        </p:nvGrpSpPr>
        <p:grpSpPr>
          <a:xfrm>
            <a:off x="8661281" y="3326778"/>
            <a:ext cx="144688" cy="144688"/>
            <a:chOff x="1846423" y="362300"/>
            <a:chExt cx="131213" cy="131213"/>
          </a:xfrm>
        </p:grpSpPr>
        <p:sp>
          <p:nvSpPr>
            <p:cNvPr id="1003" name="Google Shape;1003;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33"/>
          <p:cNvGrpSpPr/>
          <p:nvPr/>
        </p:nvGrpSpPr>
        <p:grpSpPr>
          <a:xfrm>
            <a:off x="6321481" y="4822503"/>
            <a:ext cx="144688" cy="144688"/>
            <a:chOff x="1846423" y="362300"/>
            <a:chExt cx="131213" cy="131213"/>
          </a:xfrm>
        </p:grpSpPr>
        <p:sp>
          <p:nvSpPr>
            <p:cNvPr id="1006" name="Google Shape;1006;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7" name="Google Shape;1007;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008" name="Google Shape;1008;p33"/>
          <p:cNvGrpSpPr/>
          <p:nvPr/>
        </p:nvGrpSpPr>
        <p:grpSpPr>
          <a:xfrm>
            <a:off x="2532281" y="300603"/>
            <a:ext cx="144688" cy="144688"/>
            <a:chOff x="1846423" y="362300"/>
            <a:chExt cx="131213" cy="131213"/>
          </a:xfrm>
        </p:grpSpPr>
        <p:sp>
          <p:nvSpPr>
            <p:cNvPr id="1009" name="Google Shape;1009;p33"/>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33"/>
          <p:cNvSpPr txBox="1"/>
          <p:nvPr>
            <p:ph hasCustomPrompt="1" type="title"/>
          </p:nvPr>
        </p:nvSpPr>
        <p:spPr>
          <a:xfrm>
            <a:off x="4065463" y="691900"/>
            <a:ext cx="43650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3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012" name="Google Shape;1012;p33"/>
          <p:cNvSpPr txBox="1"/>
          <p:nvPr>
            <p:ph idx="1" type="subTitle"/>
          </p:nvPr>
        </p:nvSpPr>
        <p:spPr>
          <a:xfrm>
            <a:off x="4065599" y="1487500"/>
            <a:ext cx="43650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3" name="Google Shape;1013;p33"/>
          <p:cNvSpPr txBox="1"/>
          <p:nvPr>
            <p:ph hasCustomPrompt="1" idx="2" type="title"/>
          </p:nvPr>
        </p:nvSpPr>
        <p:spPr>
          <a:xfrm>
            <a:off x="4065300" y="1962700"/>
            <a:ext cx="43650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3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014" name="Google Shape;1014;p33"/>
          <p:cNvSpPr txBox="1"/>
          <p:nvPr>
            <p:ph idx="3" type="subTitle"/>
          </p:nvPr>
        </p:nvSpPr>
        <p:spPr>
          <a:xfrm>
            <a:off x="4065599" y="2758300"/>
            <a:ext cx="43650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5" name="Google Shape;1015;p33"/>
          <p:cNvSpPr txBox="1"/>
          <p:nvPr>
            <p:ph hasCustomPrompt="1" idx="4" type="title"/>
          </p:nvPr>
        </p:nvSpPr>
        <p:spPr>
          <a:xfrm>
            <a:off x="4065599" y="3233500"/>
            <a:ext cx="4365000" cy="102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3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016" name="Google Shape;1016;p33"/>
          <p:cNvSpPr txBox="1"/>
          <p:nvPr>
            <p:ph idx="5" type="subTitle"/>
          </p:nvPr>
        </p:nvSpPr>
        <p:spPr>
          <a:xfrm>
            <a:off x="4065755" y="4029100"/>
            <a:ext cx="43650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1">
    <p:spTree>
      <p:nvGrpSpPr>
        <p:cNvPr id="1017" name="Shape 1017"/>
        <p:cNvGrpSpPr/>
        <p:nvPr/>
      </p:nvGrpSpPr>
      <p:grpSpPr>
        <a:xfrm>
          <a:off x="0" y="0"/>
          <a:ext cx="0" cy="0"/>
          <a:chOff x="0" y="0"/>
          <a:chExt cx="0" cy="0"/>
        </a:xfrm>
      </p:grpSpPr>
      <p:grpSp>
        <p:nvGrpSpPr>
          <p:cNvPr id="1018" name="Google Shape;1018;p34"/>
          <p:cNvGrpSpPr/>
          <p:nvPr/>
        </p:nvGrpSpPr>
        <p:grpSpPr>
          <a:xfrm rot="4667478">
            <a:off x="3863757" y="3328888"/>
            <a:ext cx="1703590" cy="1313851"/>
            <a:chOff x="6741832" y="3407978"/>
            <a:chExt cx="1544870" cy="1191442"/>
          </a:xfrm>
        </p:grpSpPr>
        <p:sp>
          <p:nvSpPr>
            <p:cNvPr id="1019" name="Google Shape;1019;p3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4"/>
          <p:cNvGrpSpPr/>
          <p:nvPr/>
        </p:nvGrpSpPr>
        <p:grpSpPr>
          <a:xfrm rot="-7585135">
            <a:off x="3992378" y="266343"/>
            <a:ext cx="1703643" cy="1313892"/>
            <a:chOff x="6741832" y="3407978"/>
            <a:chExt cx="1544870" cy="1191442"/>
          </a:xfrm>
        </p:grpSpPr>
        <p:sp>
          <p:nvSpPr>
            <p:cNvPr id="1023" name="Google Shape;1023;p34"/>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34"/>
          <p:cNvGrpSpPr/>
          <p:nvPr/>
        </p:nvGrpSpPr>
        <p:grpSpPr>
          <a:xfrm>
            <a:off x="4771856" y="1526003"/>
            <a:ext cx="144688" cy="144688"/>
            <a:chOff x="1846423" y="362300"/>
            <a:chExt cx="131213" cy="131213"/>
          </a:xfrm>
        </p:grpSpPr>
        <p:sp>
          <p:nvSpPr>
            <p:cNvPr id="1027" name="Google Shape;1027;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34"/>
          <p:cNvSpPr/>
          <p:nvPr/>
        </p:nvSpPr>
        <p:spPr>
          <a:xfrm rot="5400000">
            <a:off x="-704632" y="644070"/>
            <a:ext cx="5152325" cy="3855759"/>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34"/>
          <p:cNvGrpSpPr/>
          <p:nvPr/>
        </p:nvGrpSpPr>
        <p:grpSpPr>
          <a:xfrm>
            <a:off x="3501406" y="2920478"/>
            <a:ext cx="144688" cy="144688"/>
            <a:chOff x="1846423" y="362300"/>
            <a:chExt cx="131213" cy="131213"/>
          </a:xfrm>
        </p:grpSpPr>
        <p:sp>
          <p:nvSpPr>
            <p:cNvPr id="1031" name="Google Shape;1031;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4"/>
          <p:cNvGrpSpPr/>
          <p:nvPr/>
        </p:nvGrpSpPr>
        <p:grpSpPr>
          <a:xfrm>
            <a:off x="5537756" y="3697703"/>
            <a:ext cx="144688" cy="144688"/>
            <a:chOff x="1846423" y="362300"/>
            <a:chExt cx="131213" cy="131213"/>
          </a:xfrm>
        </p:grpSpPr>
        <p:sp>
          <p:nvSpPr>
            <p:cNvPr id="1034" name="Google Shape;1034;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4"/>
          <p:cNvGrpSpPr/>
          <p:nvPr/>
        </p:nvGrpSpPr>
        <p:grpSpPr>
          <a:xfrm>
            <a:off x="6965492" y="4455678"/>
            <a:ext cx="287163" cy="287881"/>
            <a:chOff x="623344" y="1024551"/>
            <a:chExt cx="260418" cy="261069"/>
          </a:xfrm>
        </p:grpSpPr>
        <p:sp>
          <p:nvSpPr>
            <p:cNvPr id="1037" name="Google Shape;1037;p3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34"/>
          <p:cNvGrpSpPr/>
          <p:nvPr/>
        </p:nvGrpSpPr>
        <p:grpSpPr>
          <a:xfrm>
            <a:off x="2994242" y="1168366"/>
            <a:ext cx="287163" cy="287881"/>
            <a:chOff x="623344" y="1024551"/>
            <a:chExt cx="260418" cy="261069"/>
          </a:xfrm>
        </p:grpSpPr>
        <p:sp>
          <p:nvSpPr>
            <p:cNvPr id="1040" name="Google Shape;1040;p3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34"/>
          <p:cNvGrpSpPr/>
          <p:nvPr/>
        </p:nvGrpSpPr>
        <p:grpSpPr>
          <a:xfrm>
            <a:off x="6252056" y="695553"/>
            <a:ext cx="144688" cy="144688"/>
            <a:chOff x="1846423" y="362300"/>
            <a:chExt cx="131213" cy="131213"/>
          </a:xfrm>
        </p:grpSpPr>
        <p:sp>
          <p:nvSpPr>
            <p:cNvPr id="1043" name="Google Shape;1043;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34"/>
          <p:cNvGrpSpPr/>
          <p:nvPr/>
        </p:nvGrpSpPr>
        <p:grpSpPr>
          <a:xfrm>
            <a:off x="6934731" y="1526003"/>
            <a:ext cx="144688" cy="144688"/>
            <a:chOff x="1846423" y="362300"/>
            <a:chExt cx="131213" cy="131213"/>
          </a:xfrm>
        </p:grpSpPr>
        <p:sp>
          <p:nvSpPr>
            <p:cNvPr id="1046" name="Google Shape;1046;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34"/>
          <p:cNvGrpSpPr/>
          <p:nvPr/>
        </p:nvGrpSpPr>
        <p:grpSpPr>
          <a:xfrm>
            <a:off x="1916256" y="476503"/>
            <a:ext cx="144688" cy="144688"/>
            <a:chOff x="1846423" y="362300"/>
            <a:chExt cx="131213" cy="131213"/>
          </a:xfrm>
        </p:grpSpPr>
        <p:sp>
          <p:nvSpPr>
            <p:cNvPr id="1049" name="Google Shape;1049;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4"/>
          <p:cNvSpPr/>
          <p:nvPr/>
        </p:nvSpPr>
        <p:spPr>
          <a:xfrm>
            <a:off x="8135600" y="100927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 name="Google Shape;1052;p34"/>
          <p:cNvGrpSpPr/>
          <p:nvPr/>
        </p:nvGrpSpPr>
        <p:grpSpPr>
          <a:xfrm>
            <a:off x="8596531" y="4062203"/>
            <a:ext cx="144688" cy="144688"/>
            <a:chOff x="1846423" y="362300"/>
            <a:chExt cx="131213" cy="131213"/>
          </a:xfrm>
        </p:grpSpPr>
        <p:sp>
          <p:nvSpPr>
            <p:cNvPr id="1053" name="Google Shape;1053;p34"/>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34"/>
          <p:cNvGrpSpPr/>
          <p:nvPr/>
        </p:nvGrpSpPr>
        <p:grpSpPr>
          <a:xfrm>
            <a:off x="7568617" y="260978"/>
            <a:ext cx="287163" cy="287881"/>
            <a:chOff x="623344" y="1024551"/>
            <a:chExt cx="260418" cy="261069"/>
          </a:xfrm>
        </p:grpSpPr>
        <p:sp>
          <p:nvSpPr>
            <p:cNvPr id="1056" name="Google Shape;1056;p34"/>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34"/>
          <p:cNvSpPr txBox="1"/>
          <p:nvPr>
            <p:ph type="title"/>
          </p:nvPr>
        </p:nvSpPr>
        <p:spPr>
          <a:xfrm>
            <a:off x="3090500" y="2974488"/>
            <a:ext cx="5172000" cy="39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9" name="Google Shape;1059;p34"/>
          <p:cNvSpPr txBox="1"/>
          <p:nvPr>
            <p:ph idx="1" type="subTitle"/>
          </p:nvPr>
        </p:nvSpPr>
        <p:spPr>
          <a:xfrm>
            <a:off x="3090500" y="1750675"/>
            <a:ext cx="5172000" cy="1314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8">
    <p:spTree>
      <p:nvGrpSpPr>
        <p:cNvPr id="1060" name="Shape 1060"/>
        <p:cNvGrpSpPr/>
        <p:nvPr/>
      </p:nvGrpSpPr>
      <p:grpSpPr>
        <a:xfrm>
          <a:off x="0" y="0"/>
          <a:ext cx="0" cy="0"/>
          <a:chOff x="0" y="0"/>
          <a:chExt cx="0" cy="0"/>
        </a:xfrm>
      </p:grpSpPr>
      <p:grpSp>
        <p:nvGrpSpPr>
          <p:cNvPr id="1061" name="Google Shape;1061;p35"/>
          <p:cNvGrpSpPr/>
          <p:nvPr/>
        </p:nvGrpSpPr>
        <p:grpSpPr>
          <a:xfrm flipH="1" rot="-3829099">
            <a:off x="2603773" y="3350199"/>
            <a:ext cx="1703765" cy="1313986"/>
            <a:chOff x="6741832" y="3407978"/>
            <a:chExt cx="1544870" cy="1191442"/>
          </a:xfrm>
        </p:grpSpPr>
        <p:sp>
          <p:nvSpPr>
            <p:cNvPr id="1062" name="Google Shape;1062;p35"/>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35"/>
          <p:cNvSpPr/>
          <p:nvPr/>
        </p:nvSpPr>
        <p:spPr>
          <a:xfrm>
            <a:off x="7780388" y="61155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35"/>
          <p:cNvGrpSpPr/>
          <p:nvPr/>
        </p:nvGrpSpPr>
        <p:grpSpPr>
          <a:xfrm>
            <a:off x="982842" y="4086716"/>
            <a:ext cx="287163" cy="287881"/>
            <a:chOff x="623344" y="1024551"/>
            <a:chExt cx="260418" cy="261069"/>
          </a:xfrm>
        </p:grpSpPr>
        <p:sp>
          <p:nvSpPr>
            <p:cNvPr id="1067" name="Google Shape;1067;p35"/>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5"/>
          <p:cNvGrpSpPr/>
          <p:nvPr/>
        </p:nvGrpSpPr>
        <p:grpSpPr>
          <a:xfrm>
            <a:off x="4499631" y="4806215"/>
            <a:ext cx="144688" cy="144688"/>
            <a:chOff x="1846423" y="362300"/>
            <a:chExt cx="131213" cy="131213"/>
          </a:xfrm>
        </p:grpSpPr>
        <p:sp>
          <p:nvSpPr>
            <p:cNvPr id="1070" name="Google Shape;1070;p3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35"/>
          <p:cNvGrpSpPr/>
          <p:nvPr/>
        </p:nvGrpSpPr>
        <p:grpSpPr>
          <a:xfrm>
            <a:off x="345407" y="826167"/>
            <a:ext cx="1789037" cy="1058056"/>
            <a:chOff x="2373608" y="486350"/>
            <a:chExt cx="1622415" cy="959514"/>
          </a:xfrm>
        </p:grpSpPr>
        <p:sp>
          <p:nvSpPr>
            <p:cNvPr id="1073" name="Google Shape;1073;p35"/>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35"/>
          <p:cNvGrpSpPr/>
          <p:nvPr/>
        </p:nvGrpSpPr>
        <p:grpSpPr>
          <a:xfrm>
            <a:off x="4499631" y="1739540"/>
            <a:ext cx="144688" cy="144688"/>
            <a:chOff x="1846423" y="362300"/>
            <a:chExt cx="131213" cy="131213"/>
          </a:xfrm>
        </p:grpSpPr>
        <p:sp>
          <p:nvSpPr>
            <p:cNvPr id="1079" name="Google Shape;1079;p3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5"/>
          <p:cNvGrpSpPr/>
          <p:nvPr/>
        </p:nvGrpSpPr>
        <p:grpSpPr>
          <a:xfrm>
            <a:off x="6784181" y="685528"/>
            <a:ext cx="144688" cy="144688"/>
            <a:chOff x="1846423" y="362300"/>
            <a:chExt cx="131213" cy="131213"/>
          </a:xfrm>
        </p:grpSpPr>
        <p:sp>
          <p:nvSpPr>
            <p:cNvPr id="1082" name="Google Shape;1082;p35"/>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5"/>
          <p:cNvGrpSpPr/>
          <p:nvPr/>
        </p:nvGrpSpPr>
        <p:grpSpPr>
          <a:xfrm>
            <a:off x="8728342" y="2623366"/>
            <a:ext cx="287163" cy="287881"/>
            <a:chOff x="623344" y="1024551"/>
            <a:chExt cx="260418" cy="261069"/>
          </a:xfrm>
        </p:grpSpPr>
        <p:sp>
          <p:nvSpPr>
            <p:cNvPr id="1085" name="Google Shape;1085;p35"/>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p35"/>
          <p:cNvSpPr txBox="1"/>
          <p:nvPr>
            <p:ph type="title"/>
          </p:nvPr>
        </p:nvSpPr>
        <p:spPr>
          <a:xfrm>
            <a:off x="720000" y="4715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rtl="0"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88" name="Google Shape;1088;p35"/>
          <p:cNvSpPr txBox="1"/>
          <p:nvPr>
            <p:ph idx="1" type="body"/>
          </p:nvPr>
        </p:nvSpPr>
        <p:spPr>
          <a:xfrm>
            <a:off x="872400" y="1257300"/>
            <a:ext cx="3663600" cy="3117300"/>
          </a:xfrm>
          <a:prstGeom prst="rect">
            <a:avLst/>
          </a:prstGeom>
        </p:spPr>
        <p:txBody>
          <a:bodyPr anchorCtr="0" anchor="ctr" bIns="91425" lIns="0" spcFirstLastPara="1" rIns="0" wrap="square" tIns="91425">
            <a:noAutofit/>
          </a:bodyPr>
          <a:lstStyle>
            <a:lvl1pPr indent="-330200" lvl="0" marL="457200" rtl="0">
              <a:spcBef>
                <a:spcPts val="0"/>
              </a:spcBef>
              <a:spcAft>
                <a:spcPts val="0"/>
              </a:spcAft>
              <a:buClr>
                <a:schemeClr val="accent2"/>
              </a:buClr>
              <a:buSzPts val="1600"/>
              <a:buFont typeface="Source Sans Pro"/>
              <a:buChar char="●"/>
              <a:defRPr sz="1400"/>
            </a:lvl1pPr>
            <a:lvl2pPr indent="-330200" lvl="1" marL="914400" rtl="0">
              <a:lnSpc>
                <a:spcPct val="100000"/>
              </a:lnSpc>
              <a:spcBef>
                <a:spcPts val="1600"/>
              </a:spcBef>
              <a:spcAft>
                <a:spcPts val="0"/>
              </a:spcAft>
              <a:buClr>
                <a:srgbClr val="455A64"/>
              </a:buClr>
              <a:buSzPts val="1600"/>
              <a:buFont typeface="Source Sans Pro"/>
              <a:buChar char="○"/>
              <a:defRPr/>
            </a:lvl2pPr>
            <a:lvl3pPr indent="-330200" lvl="2" marL="1371600" rtl="0">
              <a:lnSpc>
                <a:spcPct val="100000"/>
              </a:lnSpc>
              <a:spcBef>
                <a:spcPts val="1600"/>
              </a:spcBef>
              <a:spcAft>
                <a:spcPts val="0"/>
              </a:spcAft>
              <a:buClr>
                <a:srgbClr val="455A64"/>
              </a:buClr>
              <a:buSzPts val="1600"/>
              <a:buFont typeface="Source Sans Pro"/>
              <a:buChar char="■"/>
              <a:defRPr/>
            </a:lvl3pPr>
            <a:lvl4pPr indent="-330200" lvl="3" marL="1828800" rtl="0">
              <a:lnSpc>
                <a:spcPct val="100000"/>
              </a:lnSpc>
              <a:spcBef>
                <a:spcPts val="1600"/>
              </a:spcBef>
              <a:spcAft>
                <a:spcPts val="0"/>
              </a:spcAft>
              <a:buClr>
                <a:srgbClr val="455A64"/>
              </a:buClr>
              <a:buSzPts val="1600"/>
              <a:buFont typeface="Source Sans Pro"/>
              <a:buChar char="●"/>
              <a:defRPr/>
            </a:lvl4pPr>
            <a:lvl5pPr indent="-330200" lvl="4" marL="2286000" rtl="0">
              <a:lnSpc>
                <a:spcPct val="100000"/>
              </a:lnSpc>
              <a:spcBef>
                <a:spcPts val="1600"/>
              </a:spcBef>
              <a:spcAft>
                <a:spcPts val="0"/>
              </a:spcAft>
              <a:buClr>
                <a:srgbClr val="455A64"/>
              </a:buClr>
              <a:buSzPts val="1600"/>
              <a:buFont typeface="Source Sans Pro"/>
              <a:buChar char="○"/>
              <a:defRPr/>
            </a:lvl5pPr>
            <a:lvl6pPr indent="-330200" lvl="5" marL="2743200" rtl="0">
              <a:lnSpc>
                <a:spcPct val="100000"/>
              </a:lnSpc>
              <a:spcBef>
                <a:spcPts val="1600"/>
              </a:spcBef>
              <a:spcAft>
                <a:spcPts val="0"/>
              </a:spcAft>
              <a:buClr>
                <a:srgbClr val="455A64"/>
              </a:buClr>
              <a:buSzPts val="1600"/>
              <a:buFont typeface="Source Sans Pro"/>
              <a:buChar char="■"/>
              <a:defRPr/>
            </a:lvl6pPr>
            <a:lvl7pPr indent="-330200" lvl="6" marL="3200400" rtl="0">
              <a:lnSpc>
                <a:spcPct val="100000"/>
              </a:lnSpc>
              <a:spcBef>
                <a:spcPts val="1600"/>
              </a:spcBef>
              <a:spcAft>
                <a:spcPts val="0"/>
              </a:spcAft>
              <a:buClr>
                <a:srgbClr val="455A64"/>
              </a:buClr>
              <a:buSzPts val="1600"/>
              <a:buFont typeface="Source Sans Pro"/>
              <a:buChar char="●"/>
              <a:defRPr/>
            </a:lvl7pPr>
            <a:lvl8pPr indent="-330200" lvl="7" marL="3657600" rtl="0">
              <a:lnSpc>
                <a:spcPct val="100000"/>
              </a:lnSpc>
              <a:spcBef>
                <a:spcPts val="1600"/>
              </a:spcBef>
              <a:spcAft>
                <a:spcPts val="0"/>
              </a:spcAft>
              <a:buClr>
                <a:srgbClr val="455A64"/>
              </a:buClr>
              <a:buSzPts val="1600"/>
              <a:buFont typeface="Source Sans Pro"/>
              <a:buChar char="○"/>
              <a:defRPr/>
            </a:lvl8pPr>
            <a:lvl9pPr indent="-330200" lvl="8" marL="4114800" rtl="0">
              <a:lnSpc>
                <a:spcPct val="100000"/>
              </a:lnSpc>
              <a:spcBef>
                <a:spcPts val="1600"/>
              </a:spcBef>
              <a:spcAft>
                <a:spcPts val="1600"/>
              </a:spcAft>
              <a:buClr>
                <a:srgbClr val="455A64"/>
              </a:buClr>
              <a:buSzPts val="1600"/>
              <a:buFont typeface="Source Sans Pro"/>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1089" name="Shape 1089"/>
        <p:cNvGrpSpPr/>
        <p:nvPr/>
      </p:nvGrpSpPr>
      <p:grpSpPr>
        <a:xfrm>
          <a:off x="0" y="0"/>
          <a:ext cx="0" cy="0"/>
          <a:chOff x="0" y="0"/>
          <a:chExt cx="0" cy="0"/>
        </a:xfrm>
      </p:grpSpPr>
      <p:grpSp>
        <p:nvGrpSpPr>
          <p:cNvPr id="1090" name="Google Shape;1090;p36"/>
          <p:cNvGrpSpPr/>
          <p:nvPr/>
        </p:nvGrpSpPr>
        <p:grpSpPr>
          <a:xfrm rot="661233">
            <a:off x="7133470" y="194"/>
            <a:ext cx="1703584" cy="1313846"/>
            <a:chOff x="6741832" y="3407978"/>
            <a:chExt cx="1544870" cy="1191442"/>
          </a:xfrm>
        </p:grpSpPr>
        <p:sp>
          <p:nvSpPr>
            <p:cNvPr id="1091" name="Google Shape;1091;p36"/>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6"/>
          <p:cNvGrpSpPr/>
          <p:nvPr/>
        </p:nvGrpSpPr>
        <p:grpSpPr>
          <a:xfrm>
            <a:off x="5023917" y="1028741"/>
            <a:ext cx="287163" cy="287881"/>
            <a:chOff x="623344" y="1024551"/>
            <a:chExt cx="260418" cy="261069"/>
          </a:xfrm>
        </p:grpSpPr>
        <p:sp>
          <p:nvSpPr>
            <p:cNvPr id="1095" name="Google Shape;1095;p36"/>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36"/>
          <p:cNvGrpSpPr/>
          <p:nvPr/>
        </p:nvGrpSpPr>
        <p:grpSpPr>
          <a:xfrm>
            <a:off x="6592031" y="218628"/>
            <a:ext cx="144688" cy="144688"/>
            <a:chOff x="1846423" y="362300"/>
            <a:chExt cx="131213" cy="131213"/>
          </a:xfrm>
        </p:grpSpPr>
        <p:sp>
          <p:nvSpPr>
            <p:cNvPr id="1098" name="Google Shape;1098;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36"/>
          <p:cNvSpPr/>
          <p:nvPr/>
        </p:nvSpPr>
        <p:spPr>
          <a:xfrm>
            <a:off x="2801242" y="2666196"/>
            <a:ext cx="812952" cy="812952"/>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36"/>
          <p:cNvGrpSpPr/>
          <p:nvPr/>
        </p:nvGrpSpPr>
        <p:grpSpPr>
          <a:xfrm>
            <a:off x="4770331" y="218628"/>
            <a:ext cx="144688" cy="144688"/>
            <a:chOff x="1846423" y="362300"/>
            <a:chExt cx="131213" cy="131213"/>
          </a:xfrm>
        </p:grpSpPr>
        <p:sp>
          <p:nvSpPr>
            <p:cNvPr id="1102" name="Google Shape;1102;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6"/>
          <p:cNvGrpSpPr/>
          <p:nvPr/>
        </p:nvGrpSpPr>
        <p:grpSpPr>
          <a:xfrm>
            <a:off x="5405006" y="4669328"/>
            <a:ext cx="144688" cy="144688"/>
            <a:chOff x="1846423" y="362300"/>
            <a:chExt cx="131213" cy="131213"/>
          </a:xfrm>
        </p:grpSpPr>
        <p:sp>
          <p:nvSpPr>
            <p:cNvPr id="1105" name="Google Shape;1105;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36"/>
          <p:cNvGrpSpPr/>
          <p:nvPr/>
        </p:nvGrpSpPr>
        <p:grpSpPr>
          <a:xfrm>
            <a:off x="8884131" y="2567365"/>
            <a:ext cx="144688" cy="144688"/>
            <a:chOff x="1846423" y="362300"/>
            <a:chExt cx="131213" cy="131213"/>
          </a:xfrm>
        </p:grpSpPr>
        <p:sp>
          <p:nvSpPr>
            <p:cNvPr id="1108" name="Google Shape;1108;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36"/>
          <p:cNvGrpSpPr/>
          <p:nvPr/>
        </p:nvGrpSpPr>
        <p:grpSpPr>
          <a:xfrm>
            <a:off x="87381" y="3415528"/>
            <a:ext cx="144688" cy="144688"/>
            <a:chOff x="1846423" y="362300"/>
            <a:chExt cx="131213" cy="131213"/>
          </a:xfrm>
        </p:grpSpPr>
        <p:sp>
          <p:nvSpPr>
            <p:cNvPr id="1111" name="Google Shape;1111;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6"/>
          <p:cNvGrpSpPr/>
          <p:nvPr/>
        </p:nvGrpSpPr>
        <p:grpSpPr>
          <a:xfrm>
            <a:off x="1650456" y="4814028"/>
            <a:ext cx="144688" cy="144688"/>
            <a:chOff x="1846423" y="362300"/>
            <a:chExt cx="131213" cy="131213"/>
          </a:xfrm>
        </p:grpSpPr>
        <p:sp>
          <p:nvSpPr>
            <p:cNvPr id="1114" name="Google Shape;1114;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6"/>
          <p:cNvGrpSpPr/>
          <p:nvPr/>
        </p:nvGrpSpPr>
        <p:grpSpPr>
          <a:xfrm>
            <a:off x="3773656" y="4165428"/>
            <a:ext cx="144688" cy="144688"/>
            <a:chOff x="1846423" y="362300"/>
            <a:chExt cx="131213" cy="131213"/>
          </a:xfrm>
        </p:grpSpPr>
        <p:sp>
          <p:nvSpPr>
            <p:cNvPr id="1117" name="Google Shape;1117;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6"/>
          <p:cNvGrpSpPr/>
          <p:nvPr/>
        </p:nvGrpSpPr>
        <p:grpSpPr>
          <a:xfrm>
            <a:off x="336981" y="294828"/>
            <a:ext cx="144688" cy="144688"/>
            <a:chOff x="1846423" y="362300"/>
            <a:chExt cx="131213" cy="131213"/>
          </a:xfrm>
        </p:grpSpPr>
        <p:sp>
          <p:nvSpPr>
            <p:cNvPr id="1120" name="Google Shape;1120;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6"/>
          <p:cNvGrpSpPr/>
          <p:nvPr/>
        </p:nvGrpSpPr>
        <p:grpSpPr>
          <a:xfrm>
            <a:off x="568531" y="2381303"/>
            <a:ext cx="144688" cy="144688"/>
            <a:chOff x="1846423" y="362300"/>
            <a:chExt cx="131213" cy="131213"/>
          </a:xfrm>
        </p:grpSpPr>
        <p:sp>
          <p:nvSpPr>
            <p:cNvPr id="1123" name="Google Shape;1123;p36"/>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36"/>
          <p:cNvGrpSpPr/>
          <p:nvPr/>
        </p:nvGrpSpPr>
        <p:grpSpPr>
          <a:xfrm>
            <a:off x="8050942" y="4455478"/>
            <a:ext cx="287163" cy="287881"/>
            <a:chOff x="623344" y="1024551"/>
            <a:chExt cx="260418" cy="261069"/>
          </a:xfrm>
        </p:grpSpPr>
        <p:sp>
          <p:nvSpPr>
            <p:cNvPr id="1126" name="Google Shape;1126;p36"/>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36"/>
          <p:cNvSpPr txBox="1"/>
          <p:nvPr>
            <p:ph type="title"/>
          </p:nvPr>
        </p:nvSpPr>
        <p:spPr>
          <a:xfrm>
            <a:off x="713225" y="258100"/>
            <a:ext cx="3661500" cy="13284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6600">
                <a:latin typeface="Archivo Black"/>
                <a:ea typeface="Archivo Black"/>
                <a:cs typeface="Archivo Black"/>
                <a:sym typeface="Archivo Black"/>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p:txBody>
      </p:sp>
      <p:sp>
        <p:nvSpPr>
          <p:cNvPr id="1129" name="Google Shape;1129;p36"/>
          <p:cNvSpPr txBox="1"/>
          <p:nvPr/>
        </p:nvSpPr>
        <p:spPr>
          <a:xfrm>
            <a:off x="713225" y="3409625"/>
            <a:ext cx="3948300" cy="89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accent3"/>
                </a:solidFill>
                <a:latin typeface="Comfortaa"/>
                <a:ea typeface="Comfortaa"/>
                <a:cs typeface="Comfortaa"/>
                <a:sym typeface="Comfortaa"/>
              </a:rPr>
              <a:t>CREDITS:</a:t>
            </a:r>
            <a:endParaRPr sz="1200">
              <a:solidFill>
                <a:schemeClr val="accent3"/>
              </a:solidFill>
              <a:latin typeface="Comfortaa"/>
              <a:ea typeface="Comfortaa"/>
              <a:cs typeface="Comfortaa"/>
              <a:sym typeface="Comfortaa"/>
            </a:endParaRPr>
          </a:p>
          <a:p>
            <a:pPr indent="0" lvl="0" marL="0" rtl="0" algn="l">
              <a:lnSpc>
                <a:spcPct val="100000"/>
              </a:lnSpc>
              <a:spcBef>
                <a:spcPts val="0"/>
              </a:spcBef>
              <a:spcAft>
                <a:spcPts val="0"/>
              </a:spcAft>
              <a:buNone/>
            </a:pPr>
            <a:r>
              <a:rPr lang="en" sz="1200">
                <a:solidFill>
                  <a:schemeClr val="accent3"/>
                </a:solidFill>
                <a:latin typeface="Comfortaa"/>
                <a:ea typeface="Comfortaa"/>
                <a:cs typeface="Comfortaa"/>
                <a:sym typeface="Comfortaa"/>
              </a:rPr>
              <a:t>This presentation template was created by </a:t>
            </a:r>
            <a:r>
              <a:rPr lang="en" sz="1200">
                <a:solidFill>
                  <a:schemeClr val="accent3"/>
                </a:solidFill>
                <a:uFill>
                  <a:noFill/>
                </a:uFill>
                <a:latin typeface="Comfortaa"/>
                <a:ea typeface="Comfortaa"/>
                <a:cs typeface="Comfortaa"/>
                <a:sym typeface="Comfortaa"/>
                <a:hlinkClick r:id="rId2">
                  <a:extLst>
                    <a:ext uri="{A12FA001-AC4F-418D-AE19-62706E023703}">
                      <ahyp:hlinkClr val="tx"/>
                    </a:ext>
                  </a:extLst>
                </a:hlinkClick>
              </a:rPr>
              <a:t>Slidesgo</a:t>
            </a:r>
            <a:r>
              <a:rPr lang="en" sz="1200">
                <a:solidFill>
                  <a:schemeClr val="accent3"/>
                </a:solidFill>
                <a:latin typeface="Comfortaa"/>
                <a:ea typeface="Comfortaa"/>
                <a:cs typeface="Comfortaa"/>
                <a:sym typeface="Comfortaa"/>
              </a:rPr>
              <a:t>, including icons by </a:t>
            </a:r>
            <a:r>
              <a:rPr lang="en" sz="1200">
                <a:solidFill>
                  <a:schemeClr val="accent3"/>
                </a:solidFill>
                <a:uFill>
                  <a:noFill/>
                </a:uFill>
                <a:latin typeface="Comfortaa"/>
                <a:ea typeface="Comfortaa"/>
                <a:cs typeface="Comfortaa"/>
                <a:sym typeface="Comfortaa"/>
                <a:hlinkClick r:id="rId3">
                  <a:extLst>
                    <a:ext uri="{A12FA001-AC4F-418D-AE19-62706E023703}">
                      <ahyp:hlinkClr val="tx"/>
                    </a:ext>
                  </a:extLst>
                </a:hlinkClick>
              </a:rPr>
              <a:t>Flaticon</a:t>
            </a:r>
            <a:r>
              <a:rPr lang="en" sz="1200">
                <a:solidFill>
                  <a:schemeClr val="accent3"/>
                </a:solidFill>
                <a:latin typeface="Comfortaa"/>
                <a:ea typeface="Comfortaa"/>
                <a:cs typeface="Comfortaa"/>
                <a:sym typeface="Comfortaa"/>
              </a:rPr>
              <a:t>, infographics &amp; images by </a:t>
            </a:r>
            <a:r>
              <a:rPr lang="en" sz="1200">
                <a:solidFill>
                  <a:schemeClr val="accent3"/>
                </a:solidFill>
                <a:uFill>
                  <a:noFill/>
                </a:uFill>
                <a:latin typeface="Comfortaa"/>
                <a:ea typeface="Comfortaa"/>
                <a:cs typeface="Comfortaa"/>
                <a:sym typeface="Comfortaa"/>
                <a:hlinkClick r:id="rId4">
                  <a:extLst>
                    <a:ext uri="{A12FA001-AC4F-418D-AE19-62706E023703}">
                      <ahyp:hlinkClr val="tx"/>
                    </a:ext>
                  </a:extLst>
                </a:hlinkClick>
              </a:rPr>
              <a:t>Freepik</a:t>
            </a:r>
            <a:r>
              <a:rPr lang="en" sz="1200">
                <a:solidFill>
                  <a:schemeClr val="accent3"/>
                </a:solidFill>
                <a:latin typeface="Comfortaa"/>
                <a:ea typeface="Comfortaa"/>
                <a:cs typeface="Comfortaa"/>
                <a:sym typeface="Comfortaa"/>
              </a:rPr>
              <a:t> </a:t>
            </a:r>
            <a:endParaRPr sz="1200">
              <a:solidFill>
                <a:schemeClr val="accent3"/>
              </a:solidFill>
              <a:latin typeface="Comfortaa"/>
              <a:ea typeface="Comfortaa"/>
              <a:cs typeface="Comfortaa"/>
              <a:sym typeface="Comfortaa"/>
            </a:endParaRPr>
          </a:p>
        </p:txBody>
      </p:sp>
      <p:sp>
        <p:nvSpPr>
          <p:cNvPr id="1130" name="Google Shape;1130;p36"/>
          <p:cNvSpPr/>
          <p:nvPr/>
        </p:nvSpPr>
        <p:spPr>
          <a:xfrm flipH="1">
            <a:off x="4127219" y="1280949"/>
            <a:ext cx="4749431" cy="2899067"/>
          </a:xfrm>
          <a:custGeom>
            <a:rect b="b" l="l" r="r" t="t"/>
            <a:pathLst>
              <a:path extrusionOk="0" h="45826" w="87378">
                <a:moveTo>
                  <a:pt x="20187" y="0"/>
                </a:moveTo>
                <a:cubicBezTo>
                  <a:pt x="12468" y="0"/>
                  <a:pt x="1" y="21744"/>
                  <a:pt x="10725" y="45826"/>
                </a:cubicBezTo>
                <a:lnTo>
                  <a:pt x="79186" y="45826"/>
                </a:lnTo>
                <a:cubicBezTo>
                  <a:pt x="79186" y="45826"/>
                  <a:pt x="87377" y="34920"/>
                  <a:pt x="84401" y="19858"/>
                </a:cubicBezTo>
                <a:cubicBezTo>
                  <a:pt x="82318" y="9320"/>
                  <a:pt x="73969" y="4342"/>
                  <a:pt x="65521" y="4342"/>
                </a:cubicBezTo>
                <a:cubicBezTo>
                  <a:pt x="61895" y="4342"/>
                  <a:pt x="58251" y="5259"/>
                  <a:pt x="55076" y="7047"/>
                </a:cubicBezTo>
                <a:cubicBezTo>
                  <a:pt x="50134" y="9832"/>
                  <a:pt x="44247" y="11716"/>
                  <a:pt x="38816" y="11716"/>
                </a:cubicBezTo>
                <a:cubicBezTo>
                  <a:pt x="32639" y="11716"/>
                  <a:pt x="27053" y="9280"/>
                  <a:pt x="24119" y="2963"/>
                </a:cubicBezTo>
                <a:cubicBezTo>
                  <a:pt x="23176" y="931"/>
                  <a:pt x="21783" y="0"/>
                  <a:pt x="20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5"/>
          <p:cNvSpPr txBox="1"/>
          <p:nvPr>
            <p:ph type="title"/>
          </p:nvPr>
        </p:nvSpPr>
        <p:spPr>
          <a:xfrm>
            <a:off x="71322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29" name="Google Shape;1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6"/>
          <p:cNvSpPr txBox="1"/>
          <p:nvPr>
            <p:ph type="title"/>
          </p:nvPr>
        </p:nvSpPr>
        <p:spPr>
          <a:xfrm>
            <a:off x="311700" y="4715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atin typeface="Archivo Black"/>
                <a:ea typeface="Archivo Black"/>
                <a:cs typeface="Archivo Black"/>
                <a:sym typeface="Archivo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6"/>
          <p:cNvSpPr/>
          <p:nvPr/>
        </p:nvSpPr>
        <p:spPr>
          <a:xfrm flipH="1">
            <a:off x="-4" y="1749625"/>
            <a:ext cx="4712579" cy="3393868"/>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3" name="Shape 133"/>
        <p:cNvGrpSpPr/>
        <p:nvPr/>
      </p:nvGrpSpPr>
      <p:grpSpPr>
        <a:xfrm>
          <a:off x="0" y="0"/>
          <a:ext cx="0" cy="0"/>
          <a:chOff x="0" y="0"/>
          <a:chExt cx="0" cy="0"/>
        </a:xfrm>
      </p:grpSpPr>
      <p:sp>
        <p:nvSpPr>
          <p:cNvPr id="134" name="Google Shape;134;p7"/>
          <p:cNvSpPr/>
          <p:nvPr/>
        </p:nvSpPr>
        <p:spPr>
          <a:xfrm flipH="1" rot="-5400000">
            <a:off x="4689643" y="639433"/>
            <a:ext cx="5152325" cy="3855759"/>
          </a:xfrm>
          <a:custGeom>
            <a:rect b="b" l="l" r="r" t="t"/>
            <a:pathLst>
              <a:path extrusionOk="0" h="31998" w="4443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7"/>
          <p:cNvGrpSpPr/>
          <p:nvPr/>
        </p:nvGrpSpPr>
        <p:grpSpPr>
          <a:xfrm rot="4667478">
            <a:off x="3482757" y="3481088"/>
            <a:ext cx="1703590" cy="1313851"/>
            <a:chOff x="6741832" y="3407978"/>
            <a:chExt cx="1544870" cy="1191442"/>
          </a:xfrm>
        </p:grpSpPr>
        <p:sp>
          <p:nvSpPr>
            <p:cNvPr id="136" name="Google Shape;136;p7"/>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7"/>
          <p:cNvGrpSpPr/>
          <p:nvPr/>
        </p:nvGrpSpPr>
        <p:grpSpPr>
          <a:xfrm>
            <a:off x="4141617" y="1185816"/>
            <a:ext cx="287163" cy="287881"/>
            <a:chOff x="623344" y="1024551"/>
            <a:chExt cx="260418" cy="261069"/>
          </a:xfrm>
        </p:grpSpPr>
        <p:sp>
          <p:nvSpPr>
            <p:cNvPr id="140" name="Google Shape;140;p7"/>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7"/>
          <p:cNvGrpSpPr/>
          <p:nvPr/>
        </p:nvGrpSpPr>
        <p:grpSpPr>
          <a:xfrm>
            <a:off x="2867706" y="4173590"/>
            <a:ext cx="144688" cy="144688"/>
            <a:chOff x="1846423" y="362300"/>
            <a:chExt cx="131213" cy="131213"/>
          </a:xfrm>
        </p:grpSpPr>
        <p:sp>
          <p:nvSpPr>
            <p:cNvPr id="143" name="Google Shape;143;p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7"/>
          <p:cNvGrpSpPr/>
          <p:nvPr/>
        </p:nvGrpSpPr>
        <p:grpSpPr>
          <a:xfrm>
            <a:off x="5119131" y="2499403"/>
            <a:ext cx="144688" cy="144688"/>
            <a:chOff x="1846423" y="362300"/>
            <a:chExt cx="131213" cy="131213"/>
          </a:xfrm>
        </p:grpSpPr>
        <p:sp>
          <p:nvSpPr>
            <p:cNvPr id="146" name="Google Shape;146;p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7"/>
          <p:cNvGrpSpPr/>
          <p:nvPr/>
        </p:nvGrpSpPr>
        <p:grpSpPr>
          <a:xfrm>
            <a:off x="6840131" y="324715"/>
            <a:ext cx="144688" cy="144688"/>
            <a:chOff x="1846423" y="362300"/>
            <a:chExt cx="131213" cy="131213"/>
          </a:xfrm>
        </p:grpSpPr>
        <p:sp>
          <p:nvSpPr>
            <p:cNvPr id="149" name="Google Shape;149;p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7"/>
          <p:cNvGrpSpPr/>
          <p:nvPr/>
        </p:nvGrpSpPr>
        <p:grpSpPr>
          <a:xfrm>
            <a:off x="270556" y="2856440"/>
            <a:ext cx="144688" cy="144688"/>
            <a:chOff x="1846423" y="362300"/>
            <a:chExt cx="131213" cy="131213"/>
          </a:xfrm>
        </p:grpSpPr>
        <p:sp>
          <p:nvSpPr>
            <p:cNvPr id="152" name="Google Shape;152;p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7"/>
          <p:cNvGrpSpPr/>
          <p:nvPr/>
        </p:nvGrpSpPr>
        <p:grpSpPr>
          <a:xfrm>
            <a:off x="635242" y="4369516"/>
            <a:ext cx="287163" cy="287881"/>
            <a:chOff x="623344" y="1024551"/>
            <a:chExt cx="260418" cy="261069"/>
          </a:xfrm>
        </p:grpSpPr>
        <p:sp>
          <p:nvSpPr>
            <p:cNvPr id="155" name="Google Shape;155;p7"/>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7"/>
          <p:cNvGrpSpPr/>
          <p:nvPr/>
        </p:nvGrpSpPr>
        <p:grpSpPr>
          <a:xfrm>
            <a:off x="1995332" y="205405"/>
            <a:ext cx="1789037" cy="1058056"/>
            <a:chOff x="2373608" y="486350"/>
            <a:chExt cx="1622415" cy="959514"/>
          </a:xfrm>
        </p:grpSpPr>
        <p:sp>
          <p:nvSpPr>
            <p:cNvPr id="158" name="Google Shape;158;p7"/>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7"/>
          <p:cNvGrpSpPr/>
          <p:nvPr/>
        </p:nvGrpSpPr>
        <p:grpSpPr>
          <a:xfrm>
            <a:off x="956806" y="449615"/>
            <a:ext cx="144688" cy="144688"/>
            <a:chOff x="1846423" y="362300"/>
            <a:chExt cx="131213" cy="131213"/>
          </a:xfrm>
        </p:grpSpPr>
        <p:sp>
          <p:nvSpPr>
            <p:cNvPr id="164" name="Google Shape;164;p7"/>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7"/>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66" name="Google Shape;166;p7"/>
          <p:cNvSpPr txBox="1"/>
          <p:nvPr>
            <p:ph type="title"/>
          </p:nvPr>
        </p:nvSpPr>
        <p:spPr>
          <a:xfrm>
            <a:off x="881500" y="1243500"/>
            <a:ext cx="30819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7" name="Google Shape;167;p7"/>
          <p:cNvSpPr txBox="1"/>
          <p:nvPr>
            <p:ph idx="1" type="body"/>
          </p:nvPr>
        </p:nvSpPr>
        <p:spPr>
          <a:xfrm>
            <a:off x="881500" y="1999200"/>
            <a:ext cx="3081900" cy="1950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 name="Shape 168"/>
        <p:cNvGrpSpPr/>
        <p:nvPr/>
      </p:nvGrpSpPr>
      <p:grpSpPr>
        <a:xfrm>
          <a:off x="0" y="0"/>
          <a:ext cx="0" cy="0"/>
          <a:chOff x="0" y="0"/>
          <a:chExt cx="0" cy="0"/>
        </a:xfrm>
      </p:grpSpPr>
      <p:sp>
        <p:nvSpPr>
          <p:cNvPr id="169" name="Google Shape;169;p8"/>
          <p:cNvSpPr/>
          <p:nvPr/>
        </p:nvSpPr>
        <p:spPr>
          <a:xfrm>
            <a:off x="1527750" y="1064900"/>
            <a:ext cx="6162690" cy="3013689"/>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8"/>
          <p:cNvGrpSpPr/>
          <p:nvPr/>
        </p:nvGrpSpPr>
        <p:grpSpPr>
          <a:xfrm>
            <a:off x="6903123" y="3539259"/>
            <a:ext cx="1703528" cy="1313803"/>
            <a:chOff x="6741832" y="3407978"/>
            <a:chExt cx="1544870" cy="1191442"/>
          </a:xfrm>
        </p:grpSpPr>
        <p:sp>
          <p:nvSpPr>
            <p:cNvPr id="171" name="Google Shape;171;p8"/>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8"/>
          <p:cNvGrpSpPr/>
          <p:nvPr/>
        </p:nvGrpSpPr>
        <p:grpSpPr>
          <a:xfrm>
            <a:off x="1527757" y="385380"/>
            <a:ext cx="1789037" cy="1058056"/>
            <a:chOff x="2373608" y="486350"/>
            <a:chExt cx="1622415" cy="959514"/>
          </a:xfrm>
        </p:grpSpPr>
        <p:sp>
          <p:nvSpPr>
            <p:cNvPr id="175" name="Google Shape;175;p8"/>
            <p:cNvSpPr/>
            <p:nvPr/>
          </p:nvSpPr>
          <p:spPr>
            <a:xfrm>
              <a:off x="2373608" y="896648"/>
              <a:ext cx="549216" cy="549216"/>
            </a:xfrm>
            <a:custGeom>
              <a:rect b="b" l="l" r="r" t="t"/>
              <a:pathLst>
                <a:path extrusionOk="0" fill="none" h="10121" w="10121">
                  <a:moveTo>
                    <a:pt x="10121" y="5060"/>
                  </a:moveTo>
                  <a:cubicBezTo>
                    <a:pt x="10121" y="7858"/>
                    <a:pt x="7847" y="10120"/>
                    <a:pt x="5061" y="10120"/>
                  </a:cubicBezTo>
                  <a:cubicBezTo>
                    <a:pt x="2263" y="10120"/>
                    <a:pt x="1" y="7858"/>
                    <a:pt x="1" y="5060"/>
                  </a:cubicBezTo>
                  <a:cubicBezTo>
                    <a:pt x="1" y="2274"/>
                    <a:pt x="2263" y="0"/>
                    <a:pt x="5061" y="0"/>
                  </a:cubicBezTo>
                  <a:cubicBezTo>
                    <a:pt x="7847" y="0"/>
                    <a:pt x="10121" y="2274"/>
                    <a:pt x="10121" y="506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2901498" y="788715"/>
              <a:ext cx="269426" cy="237192"/>
            </a:xfrm>
            <a:custGeom>
              <a:rect b="b" l="l" r="r" t="t"/>
              <a:pathLst>
                <a:path extrusionOk="0" fill="none" h="4371" w="4965">
                  <a:moveTo>
                    <a:pt x="0" y="4370"/>
                  </a:moveTo>
                  <a:lnTo>
                    <a:pt x="4965" y="1"/>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3137930" y="486350"/>
              <a:ext cx="378010" cy="378010"/>
            </a:xfrm>
            <a:custGeom>
              <a:rect b="b" l="l" r="r" t="t"/>
              <a:pathLst>
                <a:path extrusionOk="0" fill="none" h="6966" w="6966">
                  <a:moveTo>
                    <a:pt x="6966" y="3489"/>
                  </a:moveTo>
                  <a:cubicBezTo>
                    <a:pt x="6966" y="5418"/>
                    <a:pt x="5418" y="6966"/>
                    <a:pt x="3489" y="6966"/>
                  </a:cubicBezTo>
                  <a:cubicBezTo>
                    <a:pt x="1561" y="6966"/>
                    <a:pt x="1" y="5418"/>
                    <a:pt x="1" y="3489"/>
                  </a:cubicBezTo>
                  <a:cubicBezTo>
                    <a:pt x="1" y="1560"/>
                    <a:pt x="1561" y="1"/>
                    <a:pt x="3489" y="1"/>
                  </a:cubicBezTo>
                  <a:cubicBezTo>
                    <a:pt x="5418" y="1"/>
                    <a:pt x="6966" y="1560"/>
                    <a:pt x="6966" y="3489"/>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3515886" y="675681"/>
              <a:ext cx="240448" cy="113739"/>
            </a:xfrm>
            <a:custGeom>
              <a:rect b="b" l="l" r="r" t="t"/>
              <a:pathLst>
                <a:path extrusionOk="0" fill="none" h="2096" w="4431">
                  <a:moveTo>
                    <a:pt x="1" y="0"/>
                  </a:moveTo>
                  <a:lnTo>
                    <a:pt x="4430" y="2096"/>
                  </a:ln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3760133" y="724736"/>
              <a:ext cx="235890" cy="235890"/>
            </a:xfrm>
            <a:custGeom>
              <a:rect b="b" l="l" r="r" t="t"/>
              <a:pathLst>
                <a:path extrusionOk="0" fill="none" h="4347" w="4347">
                  <a:moveTo>
                    <a:pt x="4346" y="2180"/>
                  </a:moveTo>
                  <a:cubicBezTo>
                    <a:pt x="4346" y="3382"/>
                    <a:pt x="3370" y="4347"/>
                    <a:pt x="2179" y="4347"/>
                  </a:cubicBezTo>
                  <a:cubicBezTo>
                    <a:pt x="977" y="4347"/>
                    <a:pt x="1" y="3382"/>
                    <a:pt x="1" y="2180"/>
                  </a:cubicBezTo>
                  <a:cubicBezTo>
                    <a:pt x="1" y="977"/>
                    <a:pt x="977" y="1"/>
                    <a:pt x="2179" y="1"/>
                  </a:cubicBezTo>
                  <a:cubicBezTo>
                    <a:pt x="3370" y="1"/>
                    <a:pt x="4346" y="977"/>
                    <a:pt x="4346" y="2180"/>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8"/>
          <p:cNvGrpSpPr/>
          <p:nvPr/>
        </p:nvGrpSpPr>
        <p:grpSpPr>
          <a:xfrm>
            <a:off x="477242" y="3313216"/>
            <a:ext cx="287163" cy="287881"/>
            <a:chOff x="623344" y="1024551"/>
            <a:chExt cx="260418" cy="261069"/>
          </a:xfrm>
        </p:grpSpPr>
        <p:sp>
          <p:nvSpPr>
            <p:cNvPr id="181" name="Google Shape;181;p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8"/>
          <p:cNvGrpSpPr/>
          <p:nvPr/>
        </p:nvGrpSpPr>
        <p:grpSpPr>
          <a:xfrm>
            <a:off x="352906" y="616503"/>
            <a:ext cx="144688" cy="144688"/>
            <a:chOff x="1846423" y="362300"/>
            <a:chExt cx="131213" cy="131213"/>
          </a:xfrm>
        </p:grpSpPr>
        <p:sp>
          <p:nvSpPr>
            <p:cNvPr id="184" name="Google Shape;184;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8"/>
          <p:cNvGrpSpPr/>
          <p:nvPr/>
        </p:nvGrpSpPr>
        <p:grpSpPr>
          <a:xfrm>
            <a:off x="8143617" y="2838141"/>
            <a:ext cx="287163" cy="287881"/>
            <a:chOff x="623344" y="1024551"/>
            <a:chExt cx="260418" cy="261069"/>
          </a:xfrm>
        </p:grpSpPr>
        <p:sp>
          <p:nvSpPr>
            <p:cNvPr id="187" name="Google Shape;187;p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8"/>
          <p:cNvGrpSpPr/>
          <p:nvPr/>
        </p:nvGrpSpPr>
        <p:grpSpPr>
          <a:xfrm>
            <a:off x="966031" y="2017378"/>
            <a:ext cx="144688" cy="144688"/>
            <a:chOff x="1846423" y="362300"/>
            <a:chExt cx="131213" cy="131213"/>
          </a:xfrm>
        </p:grpSpPr>
        <p:sp>
          <p:nvSpPr>
            <p:cNvPr id="190" name="Google Shape;190;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8"/>
          <p:cNvGrpSpPr/>
          <p:nvPr/>
        </p:nvGrpSpPr>
        <p:grpSpPr>
          <a:xfrm>
            <a:off x="5580256" y="4527078"/>
            <a:ext cx="144688" cy="144688"/>
            <a:chOff x="1846423" y="362300"/>
            <a:chExt cx="131213" cy="131213"/>
          </a:xfrm>
        </p:grpSpPr>
        <p:sp>
          <p:nvSpPr>
            <p:cNvPr id="193" name="Google Shape;193;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8"/>
          <p:cNvGrpSpPr/>
          <p:nvPr/>
        </p:nvGrpSpPr>
        <p:grpSpPr>
          <a:xfrm>
            <a:off x="1784056" y="4123803"/>
            <a:ext cx="144688" cy="144688"/>
            <a:chOff x="1846423" y="362300"/>
            <a:chExt cx="131213" cy="131213"/>
          </a:xfrm>
        </p:grpSpPr>
        <p:sp>
          <p:nvSpPr>
            <p:cNvPr id="196" name="Google Shape;196;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8"/>
          <p:cNvGrpSpPr/>
          <p:nvPr/>
        </p:nvGrpSpPr>
        <p:grpSpPr>
          <a:xfrm>
            <a:off x="7643731" y="1843753"/>
            <a:ext cx="144688" cy="144688"/>
            <a:chOff x="1846423" y="362300"/>
            <a:chExt cx="131213" cy="131213"/>
          </a:xfrm>
        </p:grpSpPr>
        <p:sp>
          <p:nvSpPr>
            <p:cNvPr id="199" name="Google Shape;199;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8"/>
          <p:cNvSpPr/>
          <p:nvPr/>
        </p:nvSpPr>
        <p:spPr>
          <a:xfrm>
            <a:off x="8024292" y="630484"/>
            <a:ext cx="812952" cy="812952"/>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8"/>
          <p:cNvGrpSpPr/>
          <p:nvPr/>
        </p:nvGrpSpPr>
        <p:grpSpPr>
          <a:xfrm>
            <a:off x="7440906" y="630478"/>
            <a:ext cx="144688" cy="144688"/>
            <a:chOff x="1846423" y="362300"/>
            <a:chExt cx="131213" cy="131213"/>
          </a:xfrm>
        </p:grpSpPr>
        <p:sp>
          <p:nvSpPr>
            <p:cNvPr id="203" name="Google Shape;203;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8"/>
          <p:cNvGrpSpPr/>
          <p:nvPr/>
        </p:nvGrpSpPr>
        <p:grpSpPr>
          <a:xfrm>
            <a:off x="4928867" y="404703"/>
            <a:ext cx="287163" cy="287881"/>
            <a:chOff x="623344" y="1024551"/>
            <a:chExt cx="260418" cy="261069"/>
          </a:xfrm>
        </p:grpSpPr>
        <p:sp>
          <p:nvSpPr>
            <p:cNvPr id="206" name="Google Shape;206;p8"/>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8"/>
          <p:cNvGrpSpPr/>
          <p:nvPr/>
        </p:nvGrpSpPr>
        <p:grpSpPr>
          <a:xfrm>
            <a:off x="2841756" y="4708353"/>
            <a:ext cx="144688" cy="144688"/>
            <a:chOff x="1846423" y="362300"/>
            <a:chExt cx="131213" cy="131213"/>
          </a:xfrm>
        </p:grpSpPr>
        <p:sp>
          <p:nvSpPr>
            <p:cNvPr id="209" name="Google Shape;209;p8"/>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8"/>
          <p:cNvSpPr txBox="1"/>
          <p:nvPr>
            <p:ph type="title"/>
          </p:nvPr>
        </p:nvSpPr>
        <p:spPr>
          <a:xfrm>
            <a:off x="1703100" y="1757850"/>
            <a:ext cx="5737800" cy="162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2" name="Shape 212"/>
        <p:cNvGrpSpPr/>
        <p:nvPr/>
      </p:nvGrpSpPr>
      <p:grpSpPr>
        <a:xfrm>
          <a:off x="0" y="0"/>
          <a:ext cx="0" cy="0"/>
          <a:chOff x="0" y="0"/>
          <a:chExt cx="0" cy="0"/>
        </a:xfrm>
      </p:grpSpPr>
      <p:sp>
        <p:nvSpPr>
          <p:cNvPr id="213" name="Google Shape;21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4" name="Google Shape;21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10"/>
          <p:cNvSpPr/>
          <p:nvPr/>
        </p:nvSpPr>
        <p:spPr>
          <a:xfrm>
            <a:off x="5923299" y="1019000"/>
            <a:ext cx="3196353" cy="3105502"/>
          </a:xfrm>
          <a:custGeom>
            <a:rect b="b" l="l" r="r" t="t"/>
            <a:pathLst>
              <a:path extrusionOk="0" h="79664" w="95442">
                <a:moveTo>
                  <a:pt x="42573" y="1"/>
                </a:moveTo>
                <a:cubicBezTo>
                  <a:pt x="38147" y="1"/>
                  <a:pt x="33738" y="683"/>
                  <a:pt x="29576" y="2187"/>
                </a:cubicBezTo>
                <a:cubicBezTo>
                  <a:pt x="26444" y="3318"/>
                  <a:pt x="23694" y="4866"/>
                  <a:pt x="21241" y="6711"/>
                </a:cubicBezTo>
                <a:cubicBezTo>
                  <a:pt x="15169" y="11283"/>
                  <a:pt x="10871" y="17736"/>
                  <a:pt x="6930" y="24570"/>
                </a:cubicBezTo>
                <a:cubicBezTo>
                  <a:pt x="3168" y="31131"/>
                  <a:pt x="1" y="38382"/>
                  <a:pt x="203" y="45942"/>
                </a:cubicBezTo>
                <a:cubicBezTo>
                  <a:pt x="501" y="56539"/>
                  <a:pt x="7633" y="66123"/>
                  <a:pt x="16729" y="71576"/>
                </a:cubicBezTo>
                <a:cubicBezTo>
                  <a:pt x="25825" y="77041"/>
                  <a:pt x="36624" y="78934"/>
                  <a:pt x="47221" y="79506"/>
                </a:cubicBezTo>
                <a:cubicBezTo>
                  <a:pt x="49128" y="79605"/>
                  <a:pt x="51045" y="79664"/>
                  <a:pt x="52962" y="79664"/>
                </a:cubicBezTo>
                <a:cubicBezTo>
                  <a:pt x="59542" y="79664"/>
                  <a:pt x="66126" y="78971"/>
                  <a:pt x="72331" y="76851"/>
                </a:cubicBezTo>
                <a:cubicBezTo>
                  <a:pt x="80356" y="74124"/>
                  <a:pt x="87750" y="68814"/>
                  <a:pt x="91607" y="61289"/>
                </a:cubicBezTo>
                <a:cubicBezTo>
                  <a:pt x="95120" y="54455"/>
                  <a:pt x="95441" y="46252"/>
                  <a:pt x="93465" y="38822"/>
                </a:cubicBezTo>
                <a:cubicBezTo>
                  <a:pt x="91488" y="31404"/>
                  <a:pt x="87345" y="24689"/>
                  <a:pt x="82344" y="18855"/>
                </a:cubicBezTo>
                <a:cubicBezTo>
                  <a:pt x="74391" y="9533"/>
                  <a:pt x="63878" y="3437"/>
                  <a:pt x="51840" y="960"/>
                </a:cubicBezTo>
                <a:cubicBezTo>
                  <a:pt x="48796" y="337"/>
                  <a:pt x="45680" y="1"/>
                  <a:pt x="42573" y="1"/>
                </a:cubicBezTo>
                <a:close/>
              </a:path>
            </a:pathLst>
          </a:custGeom>
          <a:solidFill>
            <a:srgbClr val="F5F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4502863" y="762008"/>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0"/>
          <p:cNvGrpSpPr/>
          <p:nvPr/>
        </p:nvGrpSpPr>
        <p:grpSpPr>
          <a:xfrm rot="2700000">
            <a:off x="4482232" y="3646414"/>
            <a:ext cx="1703689" cy="1313927"/>
            <a:chOff x="6741832" y="3407978"/>
            <a:chExt cx="1544870" cy="1191442"/>
          </a:xfrm>
        </p:grpSpPr>
        <p:sp>
          <p:nvSpPr>
            <p:cNvPr id="220" name="Google Shape;220;p10"/>
            <p:cNvSpPr/>
            <p:nvPr/>
          </p:nvSpPr>
          <p:spPr>
            <a:xfrm>
              <a:off x="7549458" y="3407978"/>
              <a:ext cx="737244" cy="737244"/>
            </a:xfrm>
            <a:custGeom>
              <a:rect b="b" l="l" r="r" t="t"/>
              <a:pathLst>
                <a:path extrusionOk="0" fill="none" h="13586" w="13586">
                  <a:moveTo>
                    <a:pt x="7299" y="286"/>
                  </a:moveTo>
                  <a:cubicBezTo>
                    <a:pt x="10895" y="560"/>
                    <a:pt x="13586" y="3703"/>
                    <a:pt x="13312" y="7299"/>
                  </a:cubicBezTo>
                  <a:cubicBezTo>
                    <a:pt x="13026" y="10907"/>
                    <a:pt x="9883" y="13586"/>
                    <a:pt x="6287" y="13312"/>
                  </a:cubicBezTo>
                  <a:cubicBezTo>
                    <a:pt x="2691" y="13026"/>
                    <a:pt x="1" y="9883"/>
                    <a:pt x="275" y="6287"/>
                  </a:cubicBezTo>
                  <a:cubicBezTo>
                    <a:pt x="560" y="2691"/>
                    <a:pt x="3704" y="1"/>
                    <a:pt x="7299" y="286"/>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7207046" y="3939069"/>
              <a:ext cx="370250" cy="277891"/>
            </a:xfrm>
            <a:custGeom>
              <a:rect b="b" l="l" r="r" t="t"/>
              <a:pathLst>
                <a:path extrusionOk="0" fill="none" h="5121" w="6823">
                  <a:moveTo>
                    <a:pt x="6823" y="0"/>
                  </a:moveTo>
                  <a:lnTo>
                    <a:pt x="0" y="5120"/>
                  </a:lnTo>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6741832" y="4093508"/>
              <a:ext cx="505967" cy="505913"/>
            </a:xfrm>
            <a:custGeom>
              <a:rect b="b" l="l" r="r" t="t"/>
              <a:pathLst>
                <a:path extrusionOk="0" fill="none" h="9323" w="9324">
                  <a:moveTo>
                    <a:pt x="5013" y="202"/>
                  </a:moveTo>
                  <a:cubicBezTo>
                    <a:pt x="7478" y="393"/>
                    <a:pt x="9323" y="2548"/>
                    <a:pt x="9133" y="5013"/>
                  </a:cubicBezTo>
                  <a:cubicBezTo>
                    <a:pt x="8942" y="7477"/>
                    <a:pt x="6787" y="9323"/>
                    <a:pt x="4311" y="9132"/>
                  </a:cubicBezTo>
                  <a:cubicBezTo>
                    <a:pt x="1846" y="8942"/>
                    <a:pt x="1" y="6787"/>
                    <a:pt x="203" y="4310"/>
                  </a:cubicBezTo>
                  <a:cubicBezTo>
                    <a:pt x="394" y="1845"/>
                    <a:pt x="2549" y="0"/>
                    <a:pt x="5013" y="202"/>
                  </a:cubicBezTo>
                  <a:close/>
                </a:path>
              </a:pathLst>
            </a:custGeom>
            <a:no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0"/>
          <p:cNvGrpSpPr/>
          <p:nvPr/>
        </p:nvGrpSpPr>
        <p:grpSpPr>
          <a:xfrm>
            <a:off x="569642" y="1217616"/>
            <a:ext cx="287163" cy="287881"/>
            <a:chOff x="623344" y="1024551"/>
            <a:chExt cx="260418" cy="261069"/>
          </a:xfrm>
        </p:grpSpPr>
        <p:sp>
          <p:nvSpPr>
            <p:cNvPr id="224" name="Google Shape;224;p10"/>
            <p:cNvSpPr/>
            <p:nvPr/>
          </p:nvSpPr>
          <p:spPr>
            <a:xfrm>
              <a:off x="715107" y="1024551"/>
              <a:ext cx="76297" cy="261069"/>
            </a:xfrm>
            <a:custGeom>
              <a:rect b="b" l="l" r="r" t="t"/>
              <a:pathLst>
                <a:path extrusionOk="0" h="4811" w="1406">
                  <a:moveTo>
                    <a:pt x="0" y="0"/>
                  </a:moveTo>
                  <a:lnTo>
                    <a:pt x="0" y="4811"/>
                  </a:lnTo>
                  <a:lnTo>
                    <a:pt x="1405" y="4811"/>
                  </a:lnTo>
                  <a:lnTo>
                    <a:pt x="1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623344" y="1116964"/>
              <a:ext cx="260418" cy="76242"/>
            </a:xfrm>
            <a:custGeom>
              <a:rect b="b" l="l" r="r" t="t"/>
              <a:pathLst>
                <a:path extrusionOk="0" h="1405" w="4799">
                  <a:moveTo>
                    <a:pt x="1" y="0"/>
                  </a:moveTo>
                  <a:lnTo>
                    <a:pt x="1" y="1405"/>
                  </a:lnTo>
                  <a:lnTo>
                    <a:pt x="4799" y="1405"/>
                  </a:lnTo>
                  <a:lnTo>
                    <a:pt x="47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0"/>
          <p:cNvGrpSpPr/>
          <p:nvPr/>
        </p:nvGrpSpPr>
        <p:grpSpPr>
          <a:xfrm>
            <a:off x="6349181" y="455003"/>
            <a:ext cx="144688" cy="144688"/>
            <a:chOff x="1846423" y="362300"/>
            <a:chExt cx="131213" cy="131213"/>
          </a:xfrm>
        </p:grpSpPr>
        <p:sp>
          <p:nvSpPr>
            <p:cNvPr id="227" name="Google Shape;227;p1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0"/>
          <p:cNvGrpSpPr/>
          <p:nvPr/>
        </p:nvGrpSpPr>
        <p:grpSpPr>
          <a:xfrm>
            <a:off x="8710981" y="4200703"/>
            <a:ext cx="144688" cy="144688"/>
            <a:chOff x="1846423" y="362300"/>
            <a:chExt cx="131213" cy="131213"/>
          </a:xfrm>
        </p:grpSpPr>
        <p:sp>
          <p:nvSpPr>
            <p:cNvPr id="230" name="Google Shape;230;p10"/>
            <p:cNvSpPr/>
            <p:nvPr/>
          </p:nvSpPr>
          <p:spPr>
            <a:xfrm>
              <a:off x="1893580" y="362300"/>
              <a:ext cx="38148" cy="131213"/>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1846423" y="408806"/>
              <a:ext cx="131213" cy="37551"/>
            </a:xfrm>
            <a:custGeom>
              <a:rect b="b" l="l" r="r" t="t"/>
              <a:pathLst>
                <a:path extrusionOk="0" h="692" w="2418">
                  <a:moveTo>
                    <a:pt x="0" y="1"/>
                  </a:moveTo>
                  <a:lnTo>
                    <a:pt x="0" y="691"/>
                  </a:lnTo>
                  <a:lnTo>
                    <a:pt x="2417" y="691"/>
                  </a:lnTo>
                  <a:lnTo>
                    <a:pt x="2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0"/>
          <p:cNvSpPr txBox="1"/>
          <p:nvPr>
            <p:ph idx="1" type="body"/>
          </p:nvPr>
        </p:nvSpPr>
        <p:spPr>
          <a:xfrm>
            <a:off x="4412275" y="1708800"/>
            <a:ext cx="3850200" cy="17259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800">
                <a:latin typeface="Archivo Black"/>
                <a:ea typeface="Archivo Black"/>
                <a:cs typeface="Archivo Black"/>
                <a:sym typeface="Archivo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699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1pPr>
            <a:lvl2pPr lvl="1">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2pPr>
            <a:lvl3pPr lvl="2">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3pPr>
            <a:lvl4pPr lvl="3">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4pPr>
            <a:lvl5pPr lvl="4">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5pPr>
            <a:lvl6pPr lvl="5">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6pPr>
            <a:lvl7pPr lvl="6">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7pPr>
            <a:lvl8pPr lvl="7">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8pPr>
            <a:lvl9pPr lvl="8">
              <a:spcBef>
                <a:spcPts val="0"/>
              </a:spcBef>
              <a:spcAft>
                <a:spcPts val="0"/>
              </a:spcAft>
              <a:buClr>
                <a:schemeClr val="accent3"/>
              </a:buClr>
              <a:buSzPts val="2800"/>
              <a:buFont typeface="Archivo Black"/>
              <a:buNone/>
              <a:defRPr b="1" sz="2800">
                <a:solidFill>
                  <a:schemeClr val="accent3"/>
                </a:solidFill>
                <a:latin typeface="Archivo Black"/>
                <a:ea typeface="Archivo Black"/>
                <a:cs typeface="Archivo Black"/>
                <a:sym typeface="Archivo Black"/>
              </a:defRPr>
            </a:lvl9pPr>
          </a:lstStyle>
          <a:p/>
        </p:txBody>
      </p:sp>
      <p:sp>
        <p:nvSpPr>
          <p:cNvPr id="7" name="Google Shape;7;p1"/>
          <p:cNvSpPr txBox="1"/>
          <p:nvPr>
            <p:ph idx="1" type="body"/>
          </p:nvPr>
        </p:nvSpPr>
        <p:spPr>
          <a:xfrm>
            <a:off x="713225" y="1152475"/>
            <a:ext cx="76992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3"/>
              </a:buClr>
              <a:buSzPts val="1800"/>
              <a:buFont typeface="Comfortaa"/>
              <a:buChar char="●"/>
              <a:defRPr sz="1800">
                <a:solidFill>
                  <a:schemeClr val="accent3"/>
                </a:solidFill>
                <a:latin typeface="Comfortaa"/>
                <a:ea typeface="Comfortaa"/>
                <a:cs typeface="Comfortaa"/>
                <a:sym typeface="Comfortaa"/>
              </a:defRPr>
            </a:lvl1pPr>
            <a:lvl2pPr indent="-317500" lvl="1" marL="9144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2pPr>
            <a:lvl3pPr indent="-317500" lvl="2" marL="13716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3pPr>
            <a:lvl4pPr indent="-317500" lvl="3" marL="18288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4pPr>
            <a:lvl5pPr indent="-317500" lvl="4" marL="22860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5pPr>
            <a:lvl6pPr indent="-317500" lvl="5" marL="27432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6pPr>
            <a:lvl7pPr indent="-317500" lvl="6" marL="32004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7pPr>
            <a:lvl8pPr indent="-317500" lvl="7" marL="3657600">
              <a:lnSpc>
                <a:spcPct val="100000"/>
              </a:lnSpc>
              <a:spcBef>
                <a:spcPts val="1600"/>
              </a:spcBef>
              <a:spcAft>
                <a:spcPts val="0"/>
              </a:spcAft>
              <a:buClr>
                <a:schemeClr val="accent3"/>
              </a:buClr>
              <a:buSzPts val="1400"/>
              <a:buFont typeface="Comfortaa"/>
              <a:buChar char="○"/>
              <a:defRPr>
                <a:solidFill>
                  <a:schemeClr val="accent3"/>
                </a:solidFill>
                <a:latin typeface="Comfortaa"/>
                <a:ea typeface="Comfortaa"/>
                <a:cs typeface="Comfortaa"/>
                <a:sym typeface="Comfortaa"/>
              </a:defRPr>
            </a:lvl8pPr>
            <a:lvl9pPr indent="-317500" lvl="8" marL="4114800">
              <a:lnSpc>
                <a:spcPct val="100000"/>
              </a:lnSpc>
              <a:spcBef>
                <a:spcPts val="1600"/>
              </a:spcBef>
              <a:spcAft>
                <a:spcPts val="1600"/>
              </a:spcAft>
              <a:buClr>
                <a:schemeClr val="accent3"/>
              </a:buClr>
              <a:buSzPts val="1400"/>
              <a:buFont typeface="Comfortaa"/>
              <a:buChar char="■"/>
              <a:defRPr>
                <a:solidFill>
                  <a:schemeClr val="accent3"/>
                </a:solidFill>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DFD6"/>
        </a:solidFill>
      </p:bgPr>
    </p:bg>
    <p:spTree>
      <p:nvGrpSpPr>
        <p:cNvPr id="1134" name="Shape 1134"/>
        <p:cNvGrpSpPr/>
        <p:nvPr/>
      </p:nvGrpSpPr>
      <p:grpSpPr>
        <a:xfrm>
          <a:off x="0" y="0"/>
          <a:ext cx="0" cy="0"/>
          <a:chOff x="0" y="0"/>
          <a:chExt cx="0" cy="0"/>
        </a:xfrm>
      </p:grpSpPr>
      <p:sp>
        <p:nvSpPr>
          <p:cNvPr id="1135" name="Google Shape;1135;p37"/>
          <p:cNvSpPr txBox="1"/>
          <p:nvPr>
            <p:ph type="ctrTitle"/>
          </p:nvPr>
        </p:nvSpPr>
        <p:spPr>
          <a:xfrm>
            <a:off x="4306150" y="690625"/>
            <a:ext cx="4323900" cy="226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t>Myers-Briggs </a:t>
            </a:r>
            <a:r>
              <a:rPr lang="en" sz="3400">
                <a:solidFill>
                  <a:srgbClr val="A5B7C6"/>
                </a:solidFill>
              </a:rPr>
              <a:t>Personality</a:t>
            </a:r>
            <a:endParaRPr sz="3400">
              <a:solidFill>
                <a:srgbClr val="A5B7C6"/>
              </a:solidFill>
            </a:endParaRPr>
          </a:p>
          <a:p>
            <a:pPr indent="0" lvl="0" marL="0" rtl="0" algn="r">
              <a:spcBef>
                <a:spcPts val="0"/>
              </a:spcBef>
              <a:spcAft>
                <a:spcPts val="0"/>
              </a:spcAft>
              <a:buNone/>
            </a:pPr>
            <a:r>
              <a:rPr lang="en" sz="3400"/>
              <a:t>Type Identifier </a:t>
            </a:r>
            <a:endParaRPr sz="3400">
              <a:solidFill>
                <a:schemeClr val="accent3"/>
              </a:solidFill>
            </a:endParaRPr>
          </a:p>
        </p:txBody>
      </p:sp>
      <p:sp>
        <p:nvSpPr>
          <p:cNvPr id="1136" name="Google Shape;1136;p37"/>
          <p:cNvSpPr txBox="1"/>
          <p:nvPr>
            <p:ph idx="1" type="subTitle"/>
          </p:nvPr>
        </p:nvSpPr>
        <p:spPr>
          <a:xfrm>
            <a:off x="4833850" y="3793150"/>
            <a:ext cx="37962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400"/>
              <a:t>Sakshi Joshi</a:t>
            </a:r>
            <a:endParaRPr sz="1400"/>
          </a:p>
          <a:p>
            <a:pPr indent="0" lvl="0" marL="0" rtl="0" algn="r">
              <a:spcBef>
                <a:spcPts val="0"/>
              </a:spcBef>
              <a:spcAft>
                <a:spcPts val="0"/>
              </a:spcAft>
              <a:buClr>
                <a:schemeClr val="dk1"/>
              </a:buClr>
              <a:buSzPts val="1100"/>
              <a:buFont typeface="Arial"/>
              <a:buNone/>
            </a:pPr>
            <a:r>
              <a:rPr lang="en" sz="1400"/>
              <a:t>Irene Kim</a:t>
            </a:r>
            <a:endParaRPr sz="1400"/>
          </a:p>
          <a:p>
            <a:pPr indent="0" lvl="0" marL="0" rtl="0" algn="r">
              <a:spcBef>
                <a:spcPts val="0"/>
              </a:spcBef>
              <a:spcAft>
                <a:spcPts val="0"/>
              </a:spcAft>
              <a:buClr>
                <a:schemeClr val="dk1"/>
              </a:buClr>
              <a:buSzPts val="1100"/>
              <a:buFont typeface="Arial"/>
              <a:buNone/>
            </a:pPr>
            <a:r>
              <a:rPr lang="en" sz="1400"/>
              <a:t>Luc Siano</a:t>
            </a:r>
            <a:endParaRPr sz="1400"/>
          </a:p>
        </p:txBody>
      </p:sp>
      <p:sp>
        <p:nvSpPr>
          <p:cNvPr id="1137" name="Google Shape;1137;p37"/>
          <p:cNvSpPr/>
          <p:nvPr/>
        </p:nvSpPr>
        <p:spPr>
          <a:xfrm>
            <a:off x="-275" y="4214221"/>
            <a:ext cx="605615" cy="605675"/>
          </a:xfrm>
          <a:custGeom>
            <a:rect b="b" l="l" r="r" t="t"/>
            <a:pathLst>
              <a:path extrusionOk="0" fill="none" h="10122" w="10121">
                <a:moveTo>
                  <a:pt x="10121" y="5061"/>
                </a:moveTo>
                <a:cubicBezTo>
                  <a:pt x="10121" y="7859"/>
                  <a:pt x="7847" y="10121"/>
                  <a:pt x="5061" y="10121"/>
                </a:cubicBezTo>
                <a:cubicBezTo>
                  <a:pt x="2263" y="10121"/>
                  <a:pt x="0" y="7859"/>
                  <a:pt x="0" y="5061"/>
                </a:cubicBezTo>
                <a:cubicBezTo>
                  <a:pt x="0" y="2263"/>
                  <a:pt x="2263" y="1"/>
                  <a:pt x="5061" y="1"/>
                </a:cubicBezTo>
                <a:cubicBezTo>
                  <a:pt x="7847" y="1"/>
                  <a:pt x="10121" y="2263"/>
                  <a:pt x="10121" y="5061"/>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2617211" y="3183337"/>
            <a:ext cx="242342" cy="369796"/>
          </a:xfrm>
          <a:custGeom>
            <a:rect b="b" l="l" r="r" t="t"/>
            <a:pathLst>
              <a:path extrusionOk="0" fill="none" h="6180" w="4050">
                <a:moveTo>
                  <a:pt x="4049" y="6180"/>
                </a:moveTo>
                <a:lnTo>
                  <a:pt x="1" y="1"/>
                </a:lnTo>
              </a:path>
            </a:pathLst>
          </a:custGeom>
          <a:noFill/>
          <a:ln cap="rnd" cmpd="sng" w="223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2258184" y="2723844"/>
            <a:ext cx="497309" cy="496591"/>
          </a:xfrm>
          <a:custGeom>
            <a:rect b="b" l="l" r="r" t="t"/>
            <a:pathLst>
              <a:path extrusionOk="0" fill="none" h="8299" w="8311">
                <a:moveTo>
                  <a:pt x="4715" y="298"/>
                </a:moveTo>
                <a:cubicBezTo>
                  <a:pt x="6834" y="607"/>
                  <a:pt x="8311" y="2584"/>
                  <a:pt x="8001" y="4703"/>
                </a:cubicBezTo>
                <a:cubicBezTo>
                  <a:pt x="7692" y="6834"/>
                  <a:pt x="5715" y="8299"/>
                  <a:pt x="3596" y="7989"/>
                </a:cubicBezTo>
                <a:cubicBezTo>
                  <a:pt x="1477" y="7680"/>
                  <a:pt x="0" y="5715"/>
                  <a:pt x="310" y="3584"/>
                </a:cubicBezTo>
                <a:cubicBezTo>
                  <a:pt x="619" y="1465"/>
                  <a:pt x="2596" y="0"/>
                  <a:pt x="4715" y="298"/>
                </a:cubicBezTo>
                <a:close/>
              </a:path>
            </a:pathLst>
          </a:custGeom>
          <a:noFill/>
          <a:ln cap="rnd" cmpd="sng" w="223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1471616" y="1186374"/>
            <a:ext cx="60" cy="60"/>
          </a:xfrm>
          <a:custGeom>
            <a:rect b="b" l="l" r="r" t="t"/>
            <a:pathLst>
              <a:path extrusionOk="0" h="1" w="1">
                <a:moveTo>
                  <a:pt x="1" y="1"/>
                </a:moveTo>
                <a:close/>
              </a:path>
            </a:pathLst>
          </a:custGeom>
          <a:solidFill>
            <a:srgbClr val="B9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2238198" y="4499946"/>
            <a:ext cx="84132" cy="287878"/>
          </a:xfrm>
          <a:custGeom>
            <a:rect b="b" l="l" r="r" t="t"/>
            <a:pathLst>
              <a:path extrusionOk="0" h="4811" w="1406">
                <a:moveTo>
                  <a:pt x="1" y="0"/>
                </a:moveTo>
                <a:lnTo>
                  <a:pt x="1" y="4810"/>
                </a:lnTo>
                <a:lnTo>
                  <a:pt x="1406" y="4810"/>
                </a:lnTo>
                <a:lnTo>
                  <a:pt x="14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2136354" y="4602507"/>
            <a:ext cx="287878" cy="83413"/>
          </a:xfrm>
          <a:custGeom>
            <a:rect b="b" l="l" r="r" t="t"/>
            <a:pathLst>
              <a:path extrusionOk="0" h="1394" w="4811">
                <a:moveTo>
                  <a:pt x="0" y="1"/>
                </a:moveTo>
                <a:lnTo>
                  <a:pt x="0" y="1394"/>
                </a:lnTo>
                <a:lnTo>
                  <a:pt x="4810" y="1394"/>
                </a:lnTo>
                <a:lnTo>
                  <a:pt x="4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2803905" y="2483715"/>
            <a:ext cx="42066" cy="144687"/>
          </a:xfrm>
          <a:custGeom>
            <a:rect b="b" l="l" r="r" t="t"/>
            <a:pathLst>
              <a:path extrusionOk="0" h="2418" w="703">
                <a:moveTo>
                  <a:pt x="0" y="1"/>
                </a:moveTo>
                <a:lnTo>
                  <a:pt x="0" y="2418"/>
                </a:lnTo>
                <a:lnTo>
                  <a:pt x="703" y="2418"/>
                </a:lnTo>
                <a:lnTo>
                  <a:pt x="7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2751906" y="2534338"/>
            <a:ext cx="144687" cy="42066"/>
          </a:xfrm>
          <a:custGeom>
            <a:rect b="b" l="l" r="r" t="t"/>
            <a:pathLst>
              <a:path extrusionOk="0" h="703" w="2418">
                <a:moveTo>
                  <a:pt x="0" y="0"/>
                </a:moveTo>
                <a:lnTo>
                  <a:pt x="0" y="703"/>
                </a:lnTo>
                <a:lnTo>
                  <a:pt x="2417" y="703"/>
                </a:lnTo>
                <a:lnTo>
                  <a:pt x="24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37"/>
          <p:cNvPicPr preferRelativeResize="0"/>
          <p:nvPr/>
        </p:nvPicPr>
        <p:blipFill>
          <a:blip r:embed="rId3">
            <a:alphaModFix/>
          </a:blip>
          <a:stretch>
            <a:fillRect/>
          </a:stretch>
        </p:blipFill>
        <p:spPr>
          <a:xfrm>
            <a:off x="440450" y="1082938"/>
            <a:ext cx="4408128" cy="3778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6"/>
          <p:cNvSpPr txBox="1"/>
          <p:nvPr>
            <p:ph type="title"/>
          </p:nvPr>
        </p:nvSpPr>
        <p:spPr>
          <a:xfrm>
            <a:off x="311700" y="286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Recap</a:t>
            </a:r>
            <a:endParaRPr/>
          </a:p>
        </p:txBody>
      </p:sp>
      <p:grpSp>
        <p:nvGrpSpPr>
          <p:cNvPr id="1210" name="Google Shape;1210;p46"/>
          <p:cNvGrpSpPr/>
          <p:nvPr/>
        </p:nvGrpSpPr>
        <p:grpSpPr>
          <a:xfrm>
            <a:off x="1593013" y="3490312"/>
            <a:ext cx="5957975" cy="643500"/>
            <a:chOff x="1593000" y="2322568"/>
            <a:chExt cx="5957975" cy="643500"/>
          </a:xfrm>
        </p:grpSpPr>
        <p:sp>
          <p:nvSpPr>
            <p:cNvPr id="1211" name="Google Shape;1211;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1212" name="Google Shape;1212;p4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13" name="Google Shape;1213;p4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14" name="Google Shape;1214;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SVM</a:t>
              </a:r>
              <a:endParaRPr sz="1500">
                <a:solidFill>
                  <a:srgbClr val="FFFFFF"/>
                </a:solidFill>
                <a:latin typeface="Roboto"/>
                <a:ea typeface="Roboto"/>
                <a:cs typeface="Roboto"/>
                <a:sym typeface="Roboto"/>
              </a:endParaRPr>
            </a:p>
          </p:txBody>
        </p:sp>
        <p:sp>
          <p:nvSpPr>
            <p:cNvPr id="1215" name="Google Shape;1215;p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16" name="Google Shape;1216;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Roboto Thin"/>
                  <a:ea typeface="Roboto Thin"/>
                  <a:cs typeface="Roboto Thin"/>
                  <a:sym typeface="Roboto Thin"/>
                </a:rPr>
                <a:t>04</a:t>
              </a:r>
              <a:endParaRPr sz="3100">
                <a:solidFill>
                  <a:srgbClr val="FFFFFF"/>
                </a:solidFill>
                <a:latin typeface="Roboto Thin"/>
                <a:ea typeface="Roboto Thin"/>
                <a:cs typeface="Roboto Thin"/>
                <a:sym typeface="Roboto Thin"/>
              </a:endParaRPr>
            </a:p>
          </p:txBody>
        </p:sp>
        <p:sp>
          <p:nvSpPr>
            <p:cNvPr id="1217" name="Google Shape;1217;p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Slightly better than Logistic Regression</a:t>
              </a:r>
              <a:endParaRPr sz="1300">
                <a:solidFill>
                  <a:srgbClr val="A72A1E"/>
                </a:solidFill>
                <a:latin typeface="Roboto"/>
                <a:ea typeface="Roboto"/>
                <a:cs typeface="Roboto"/>
                <a:sym typeface="Roboto"/>
              </a:endParaRPr>
            </a:p>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69% accuracy</a:t>
              </a:r>
              <a:r>
                <a:rPr lang="en" sz="1300">
                  <a:solidFill>
                    <a:srgbClr val="A72A1E"/>
                  </a:solidFill>
                  <a:latin typeface="Roboto"/>
                  <a:ea typeface="Roboto"/>
                  <a:cs typeface="Roboto"/>
                  <a:sym typeface="Roboto"/>
                </a:rPr>
                <a:t> </a:t>
              </a:r>
              <a:endParaRPr sz="1300">
                <a:solidFill>
                  <a:srgbClr val="A72A1E"/>
                </a:solidFill>
                <a:latin typeface="Roboto"/>
                <a:ea typeface="Roboto"/>
                <a:cs typeface="Roboto"/>
                <a:sym typeface="Roboto"/>
              </a:endParaRPr>
            </a:p>
          </p:txBody>
        </p:sp>
      </p:grpSp>
      <p:grpSp>
        <p:nvGrpSpPr>
          <p:cNvPr id="1218" name="Google Shape;1218;p46"/>
          <p:cNvGrpSpPr/>
          <p:nvPr/>
        </p:nvGrpSpPr>
        <p:grpSpPr>
          <a:xfrm>
            <a:off x="1593013" y="2835419"/>
            <a:ext cx="5957975" cy="643500"/>
            <a:chOff x="1593000" y="2322568"/>
            <a:chExt cx="5957975" cy="643500"/>
          </a:xfrm>
        </p:grpSpPr>
        <p:sp>
          <p:nvSpPr>
            <p:cNvPr id="1219" name="Google Shape;1219;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0" name="Google Shape;1220;p4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1" name="Google Shape;1221;p4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2" name="Google Shape;1222;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Logistic Regression</a:t>
              </a:r>
              <a:endParaRPr sz="1500">
                <a:solidFill>
                  <a:srgbClr val="FFFFFF"/>
                </a:solidFill>
                <a:latin typeface="Roboto"/>
                <a:ea typeface="Roboto"/>
                <a:cs typeface="Roboto"/>
                <a:sym typeface="Roboto"/>
              </a:endParaRPr>
            </a:p>
          </p:txBody>
        </p:sp>
        <p:sp>
          <p:nvSpPr>
            <p:cNvPr id="1223" name="Google Shape;1223;p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4" name="Google Shape;1224;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Roboto Thin"/>
                  <a:ea typeface="Roboto Thin"/>
                  <a:cs typeface="Roboto Thin"/>
                  <a:sym typeface="Roboto Thin"/>
                </a:rPr>
                <a:t>03</a:t>
              </a:r>
              <a:endParaRPr sz="3100">
                <a:solidFill>
                  <a:srgbClr val="FFFFFF"/>
                </a:solidFill>
                <a:latin typeface="Roboto Thin"/>
                <a:ea typeface="Roboto Thin"/>
                <a:cs typeface="Roboto Thin"/>
                <a:sym typeface="Roboto Thin"/>
              </a:endParaRPr>
            </a:p>
          </p:txBody>
        </p:sp>
        <p:sp>
          <p:nvSpPr>
            <p:cNvPr id="1225" name="Google Shape;1225;p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Good predictive power</a:t>
              </a:r>
              <a:endParaRPr sz="1300">
                <a:solidFill>
                  <a:srgbClr val="A72A1E"/>
                </a:solidFill>
                <a:latin typeface="Roboto"/>
                <a:ea typeface="Roboto"/>
                <a:cs typeface="Roboto"/>
                <a:sym typeface="Roboto"/>
              </a:endParaRPr>
            </a:p>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66% accuracy</a:t>
              </a:r>
              <a:endParaRPr sz="1300">
                <a:solidFill>
                  <a:srgbClr val="A72A1E"/>
                </a:solidFill>
                <a:latin typeface="Roboto"/>
                <a:ea typeface="Roboto"/>
                <a:cs typeface="Roboto"/>
                <a:sym typeface="Roboto"/>
              </a:endParaRPr>
            </a:p>
          </p:txBody>
        </p:sp>
      </p:grpSp>
      <p:grpSp>
        <p:nvGrpSpPr>
          <p:cNvPr id="1226" name="Google Shape;1226;p46"/>
          <p:cNvGrpSpPr/>
          <p:nvPr/>
        </p:nvGrpSpPr>
        <p:grpSpPr>
          <a:xfrm>
            <a:off x="1593013" y="2180560"/>
            <a:ext cx="5957975" cy="643500"/>
            <a:chOff x="1593000" y="2322568"/>
            <a:chExt cx="5957975" cy="643500"/>
          </a:xfrm>
        </p:grpSpPr>
        <p:sp>
          <p:nvSpPr>
            <p:cNvPr id="1227" name="Google Shape;1227;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8" name="Google Shape;1228;p4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29" name="Google Shape;1229;p4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30" name="Google Shape;1230;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KNN</a:t>
              </a:r>
              <a:endParaRPr sz="1500">
                <a:solidFill>
                  <a:srgbClr val="FFFFFF"/>
                </a:solidFill>
                <a:latin typeface="Roboto"/>
                <a:ea typeface="Roboto"/>
                <a:cs typeface="Roboto"/>
                <a:sym typeface="Roboto"/>
              </a:endParaRPr>
            </a:p>
          </p:txBody>
        </p:sp>
        <p:sp>
          <p:nvSpPr>
            <p:cNvPr id="1231" name="Google Shape;1231;p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32" name="Google Shape;1232;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Roboto Thin"/>
                  <a:ea typeface="Roboto Thin"/>
                  <a:cs typeface="Roboto Thin"/>
                  <a:sym typeface="Roboto Thin"/>
                </a:rPr>
                <a:t>02</a:t>
              </a:r>
              <a:endParaRPr sz="3100">
                <a:solidFill>
                  <a:srgbClr val="FFFFFF"/>
                </a:solidFill>
                <a:latin typeface="Roboto Thin"/>
                <a:ea typeface="Roboto Thin"/>
                <a:cs typeface="Roboto Thin"/>
                <a:sym typeface="Roboto Thin"/>
              </a:endParaRPr>
            </a:p>
          </p:txBody>
        </p:sp>
        <p:sp>
          <p:nvSpPr>
            <p:cNvPr id="1233" name="Google Shape;1233;p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More predictive power but still very weak</a:t>
              </a:r>
              <a:endParaRPr sz="1300">
                <a:solidFill>
                  <a:srgbClr val="A72A1E"/>
                </a:solidFill>
                <a:latin typeface="Roboto"/>
                <a:ea typeface="Roboto"/>
                <a:cs typeface="Roboto"/>
                <a:sym typeface="Roboto"/>
              </a:endParaRPr>
            </a:p>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27% accuracy</a:t>
              </a:r>
              <a:endParaRPr sz="1300">
                <a:solidFill>
                  <a:srgbClr val="A72A1E"/>
                </a:solidFill>
                <a:latin typeface="Roboto"/>
                <a:ea typeface="Roboto"/>
                <a:cs typeface="Roboto"/>
                <a:sym typeface="Roboto"/>
              </a:endParaRPr>
            </a:p>
          </p:txBody>
        </p:sp>
      </p:grpSp>
      <p:grpSp>
        <p:nvGrpSpPr>
          <p:cNvPr id="1234" name="Google Shape;1234;p46"/>
          <p:cNvGrpSpPr/>
          <p:nvPr/>
        </p:nvGrpSpPr>
        <p:grpSpPr>
          <a:xfrm>
            <a:off x="1593013" y="1525685"/>
            <a:ext cx="5957975" cy="643500"/>
            <a:chOff x="1593000" y="2322568"/>
            <a:chExt cx="5957975" cy="643500"/>
          </a:xfrm>
        </p:grpSpPr>
        <p:sp>
          <p:nvSpPr>
            <p:cNvPr id="1235" name="Google Shape;1235;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36" name="Google Shape;1236;p4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37" name="Google Shape;1237;p4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38" name="Google Shape;1238;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Random Forest</a:t>
              </a:r>
              <a:endParaRPr sz="1500">
                <a:solidFill>
                  <a:srgbClr val="FFFFFF"/>
                </a:solidFill>
                <a:latin typeface="Roboto"/>
                <a:ea typeface="Roboto"/>
                <a:cs typeface="Roboto"/>
                <a:sym typeface="Roboto"/>
              </a:endParaRPr>
            </a:p>
          </p:txBody>
        </p:sp>
        <p:sp>
          <p:nvSpPr>
            <p:cNvPr id="1239" name="Google Shape;1239;p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240" name="Google Shape;1240;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FFF"/>
                  </a:solidFill>
                  <a:latin typeface="Roboto Thin"/>
                  <a:ea typeface="Roboto Thin"/>
                  <a:cs typeface="Roboto Thin"/>
                  <a:sym typeface="Roboto Thin"/>
                </a:rPr>
                <a:t>01</a:t>
              </a:r>
              <a:endParaRPr sz="3100">
                <a:solidFill>
                  <a:srgbClr val="FFFFFF"/>
                </a:solidFill>
                <a:latin typeface="Roboto Thin"/>
                <a:ea typeface="Roboto Thin"/>
                <a:cs typeface="Roboto Thin"/>
                <a:sym typeface="Roboto Thin"/>
              </a:endParaRPr>
            </a:p>
          </p:txBody>
        </p:sp>
        <p:sp>
          <p:nvSpPr>
            <p:cNvPr id="1241" name="Google Shape;1241;p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No Tangible results</a:t>
              </a:r>
              <a:endParaRPr sz="1300">
                <a:solidFill>
                  <a:srgbClr val="A72A1E"/>
                </a:solidFill>
                <a:latin typeface="Roboto"/>
                <a:ea typeface="Roboto"/>
                <a:cs typeface="Roboto"/>
                <a:sym typeface="Roboto"/>
              </a:endParaRPr>
            </a:p>
            <a:p>
              <a:pPr indent="-311150" lvl="0" marL="457200" rtl="0" algn="l">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20% accuracy</a:t>
              </a:r>
              <a:endParaRPr sz="1300">
                <a:solidFill>
                  <a:srgbClr val="A72A1E"/>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7"/>
          <p:cNvSpPr txBox="1"/>
          <p:nvPr>
            <p:ph type="title"/>
          </p:nvPr>
        </p:nvSpPr>
        <p:spPr>
          <a:xfrm>
            <a:off x="881500" y="314225"/>
            <a:ext cx="5516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on other sources</a:t>
            </a:r>
            <a:endParaRPr/>
          </a:p>
        </p:txBody>
      </p:sp>
      <p:pic>
        <p:nvPicPr>
          <p:cNvPr id="1247" name="Google Shape;1247;p47"/>
          <p:cNvPicPr preferRelativeResize="0"/>
          <p:nvPr/>
        </p:nvPicPr>
        <p:blipFill>
          <a:blip r:embed="rId3">
            <a:alphaModFix/>
          </a:blip>
          <a:stretch>
            <a:fillRect/>
          </a:stretch>
        </p:blipFill>
        <p:spPr>
          <a:xfrm>
            <a:off x="4275850" y="1294201"/>
            <a:ext cx="4563350" cy="2566876"/>
          </a:xfrm>
          <a:prstGeom prst="rect">
            <a:avLst/>
          </a:prstGeom>
          <a:noFill/>
          <a:ln>
            <a:noFill/>
          </a:ln>
        </p:spPr>
      </p:pic>
      <p:pic>
        <p:nvPicPr>
          <p:cNvPr id="1248" name="Google Shape;1248;p47"/>
          <p:cNvPicPr preferRelativeResize="0"/>
          <p:nvPr/>
        </p:nvPicPr>
        <p:blipFill>
          <a:blip r:embed="rId4">
            <a:alphaModFix/>
          </a:blip>
          <a:stretch>
            <a:fillRect/>
          </a:stretch>
        </p:blipFill>
        <p:spPr>
          <a:xfrm>
            <a:off x="1199695" y="1294200"/>
            <a:ext cx="2907850" cy="3202926"/>
          </a:xfrm>
          <a:prstGeom prst="rect">
            <a:avLst/>
          </a:prstGeom>
          <a:noFill/>
          <a:ln>
            <a:noFill/>
          </a:ln>
        </p:spPr>
      </p:pic>
      <p:sp>
        <p:nvSpPr>
          <p:cNvPr id="1249" name="Google Shape;1249;p47"/>
          <p:cNvSpPr txBox="1"/>
          <p:nvPr/>
        </p:nvSpPr>
        <p:spPr>
          <a:xfrm>
            <a:off x="4628975" y="3919800"/>
            <a:ext cx="3857100" cy="122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Comfortaa"/>
              <a:buChar char="●"/>
            </a:pPr>
            <a:r>
              <a:rPr lang="en">
                <a:solidFill>
                  <a:schemeClr val="accent3"/>
                </a:solidFill>
                <a:latin typeface="Comfortaa"/>
                <a:ea typeface="Comfortaa"/>
                <a:cs typeface="Comfortaa"/>
                <a:sym typeface="Comfortaa"/>
              </a:rPr>
              <a:t>Model struggled </a:t>
            </a:r>
            <a:endParaRPr>
              <a:solidFill>
                <a:schemeClr val="accent3"/>
              </a:solidFill>
              <a:latin typeface="Comfortaa"/>
              <a:ea typeface="Comfortaa"/>
              <a:cs typeface="Comfortaa"/>
              <a:sym typeface="Comfortaa"/>
            </a:endParaRPr>
          </a:p>
          <a:p>
            <a:pPr indent="-317500" lvl="0" marL="457200" rtl="0" algn="l">
              <a:spcBef>
                <a:spcPts val="0"/>
              </a:spcBef>
              <a:spcAft>
                <a:spcPts val="0"/>
              </a:spcAft>
              <a:buClr>
                <a:schemeClr val="accent3"/>
              </a:buClr>
              <a:buSzPts val="1400"/>
              <a:buFont typeface="Comfortaa"/>
              <a:buChar char="●"/>
            </a:pPr>
            <a:r>
              <a:rPr lang="en">
                <a:solidFill>
                  <a:schemeClr val="accent3"/>
                </a:solidFill>
                <a:latin typeface="Comfortaa"/>
                <a:ea typeface="Comfortaa"/>
                <a:cs typeface="Comfortaa"/>
                <a:sym typeface="Comfortaa"/>
              </a:rPr>
              <a:t>Hard to get characters true personality</a:t>
            </a:r>
            <a:endParaRPr>
              <a:solidFill>
                <a:schemeClr val="accent3"/>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3" name="Shape 1253"/>
        <p:cNvGrpSpPr/>
        <p:nvPr/>
      </p:nvGrpSpPr>
      <p:grpSpPr>
        <a:xfrm>
          <a:off x="0" y="0"/>
          <a:ext cx="0" cy="0"/>
          <a:chOff x="0" y="0"/>
          <a:chExt cx="0" cy="0"/>
        </a:xfrm>
      </p:grpSpPr>
      <p:sp>
        <p:nvSpPr>
          <p:cNvPr id="1254" name="Google Shape;1254;p48"/>
          <p:cNvSpPr txBox="1"/>
          <p:nvPr>
            <p:ph type="title"/>
          </p:nvPr>
        </p:nvSpPr>
        <p:spPr>
          <a:xfrm>
            <a:off x="311700" y="471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255" name="Google Shape;1255;p48"/>
          <p:cNvSpPr txBox="1"/>
          <p:nvPr/>
        </p:nvSpPr>
        <p:spPr>
          <a:xfrm>
            <a:off x="1192950" y="1754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09090"/>
              </a:lnSpc>
              <a:spcBef>
                <a:spcPts val="1200"/>
              </a:spcBef>
              <a:spcAft>
                <a:spcPts val="0"/>
              </a:spcAft>
              <a:buNone/>
            </a:pPr>
            <a:r>
              <a:rPr lang="en"/>
              <a:t>What you have learned from the real data analysis: data cleansing, missing data, data</a:t>
            </a:r>
            <a:endParaRPr/>
          </a:p>
          <a:p>
            <a:pPr indent="0" lvl="0" marL="0" rtl="0" algn="l">
              <a:lnSpc>
                <a:spcPct val="109090"/>
              </a:lnSpc>
              <a:spcBef>
                <a:spcPts val="1200"/>
              </a:spcBef>
              <a:spcAft>
                <a:spcPts val="0"/>
              </a:spcAft>
              <a:buNone/>
            </a:pPr>
            <a:r>
              <a:rPr lang="en"/>
              <a:t>transformations, like normalization, taking log and adding square terms (Discussion)</a:t>
            </a:r>
            <a:endParaRPr/>
          </a:p>
          <a:p>
            <a:pPr indent="0" lvl="0" marL="0" rtl="0" algn="l">
              <a:lnSpc>
                <a:spcPct val="109090"/>
              </a:lnSpc>
              <a:spcBef>
                <a:spcPts val="1200"/>
              </a:spcBef>
              <a:spcAft>
                <a:spcPts val="0"/>
              </a:spcAft>
              <a:buNone/>
            </a:pPr>
            <a:r>
              <a:t/>
            </a:r>
            <a:endParaRPr/>
          </a:p>
        </p:txBody>
      </p:sp>
      <p:sp>
        <p:nvSpPr>
          <p:cNvPr id="1256" name="Google Shape;1256;p48"/>
          <p:cNvSpPr txBox="1"/>
          <p:nvPr>
            <p:ph idx="4294967295" type="subTitle"/>
          </p:nvPr>
        </p:nvSpPr>
        <p:spPr>
          <a:xfrm>
            <a:off x="216800" y="1044225"/>
            <a:ext cx="34689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Text here</a:t>
            </a:r>
            <a:endParaRPr/>
          </a:p>
        </p:txBody>
      </p:sp>
      <p:sp>
        <p:nvSpPr>
          <p:cNvPr id="1257" name="Google Shape;1257;p48"/>
          <p:cNvSpPr txBox="1"/>
          <p:nvPr>
            <p:ph idx="4294967295" type="subTitle"/>
          </p:nvPr>
        </p:nvSpPr>
        <p:spPr>
          <a:xfrm>
            <a:off x="4093075" y="1353075"/>
            <a:ext cx="78384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 - </a:t>
            </a:r>
            <a:r>
              <a:rPr lang="en"/>
              <a:t>When doing initial text mining/EDA many of the personality types blended together or there seemed to be few distinguishing features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Sakshi - talk about your struggles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49"/>
          <p:cNvSpPr txBox="1"/>
          <p:nvPr>
            <p:ph idx="4294967295" type="title"/>
          </p:nvPr>
        </p:nvSpPr>
        <p:spPr>
          <a:xfrm>
            <a:off x="713225" y="485700"/>
            <a:ext cx="7717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 (Neural Networks)</a:t>
            </a:r>
            <a:endParaRPr/>
          </a:p>
        </p:txBody>
      </p:sp>
      <p:sp>
        <p:nvSpPr>
          <p:cNvPr id="1263" name="Google Shape;1263;p49"/>
          <p:cNvSpPr txBox="1"/>
          <p:nvPr/>
        </p:nvSpPr>
        <p:spPr>
          <a:xfrm>
            <a:off x="5838200" y="15566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txBox="1"/>
          <p:nvPr>
            <p:ph idx="1" type="subTitle"/>
          </p:nvPr>
        </p:nvSpPr>
        <p:spPr>
          <a:xfrm>
            <a:off x="349400" y="1516700"/>
            <a:ext cx="54888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Initial data preprocessing</a:t>
            </a:r>
            <a:endParaRPr b="1" sz="1800"/>
          </a:p>
          <a:p>
            <a:pPr indent="-342900" lvl="0" marL="457200" rtl="0" algn="l">
              <a:spcBef>
                <a:spcPts val="0"/>
              </a:spcBef>
              <a:spcAft>
                <a:spcPts val="0"/>
              </a:spcAft>
              <a:buSzPts val="1800"/>
              <a:buChar char="●"/>
            </a:pPr>
            <a:r>
              <a:rPr lang="en" sz="1800"/>
              <a:t>Cleaning data</a:t>
            </a:r>
            <a:endParaRPr sz="1800"/>
          </a:p>
          <a:p>
            <a:pPr indent="-342900" lvl="0" marL="457200" rtl="0" algn="l">
              <a:spcBef>
                <a:spcPts val="0"/>
              </a:spcBef>
              <a:spcAft>
                <a:spcPts val="0"/>
              </a:spcAft>
              <a:buSzPts val="1800"/>
              <a:buChar char="●"/>
            </a:pPr>
            <a:r>
              <a:rPr lang="en" sz="1800"/>
              <a:t>Tokenize the data into fixed length</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Models</a:t>
            </a:r>
            <a:endParaRPr b="1" sz="1800"/>
          </a:p>
          <a:p>
            <a:pPr indent="-342900" lvl="0" marL="457200" rtl="0" algn="l">
              <a:spcBef>
                <a:spcPts val="0"/>
              </a:spcBef>
              <a:spcAft>
                <a:spcPts val="0"/>
              </a:spcAft>
              <a:buSzPts val="1800"/>
              <a:buChar char="●"/>
            </a:pPr>
            <a:r>
              <a:rPr b="1" lang="en" sz="1800"/>
              <a:t>RNN</a:t>
            </a:r>
            <a:endParaRPr b="1" sz="1800"/>
          </a:p>
          <a:p>
            <a:pPr indent="-342900" lvl="0" marL="457200" rtl="0" algn="l">
              <a:spcBef>
                <a:spcPts val="0"/>
              </a:spcBef>
              <a:spcAft>
                <a:spcPts val="0"/>
              </a:spcAft>
              <a:buSzPts val="1800"/>
              <a:buChar char="●"/>
            </a:pPr>
            <a:r>
              <a:rPr b="1" lang="en" sz="1800"/>
              <a:t>Transformer (2017)</a:t>
            </a:r>
            <a:endParaRPr b="1" sz="1800"/>
          </a:p>
          <a:p>
            <a:pPr indent="-342900" lvl="0" marL="457200" rtl="0" algn="l">
              <a:spcBef>
                <a:spcPts val="0"/>
              </a:spcBef>
              <a:spcAft>
                <a:spcPts val="0"/>
              </a:spcAft>
              <a:buSzPts val="1800"/>
              <a:buChar char="●"/>
            </a:pPr>
            <a:r>
              <a:rPr b="1" lang="en" sz="1800"/>
              <a:t>BERT (2018)</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50"/>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(RNN)</a:t>
            </a:r>
            <a:endParaRPr/>
          </a:p>
        </p:txBody>
      </p:sp>
      <p:pic>
        <p:nvPicPr>
          <p:cNvPr id="1270" name="Google Shape;1270;p50"/>
          <p:cNvPicPr preferRelativeResize="0"/>
          <p:nvPr/>
        </p:nvPicPr>
        <p:blipFill>
          <a:blip r:embed="rId3">
            <a:alphaModFix/>
          </a:blip>
          <a:stretch>
            <a:fillRect/>
          </a:stretch>
        </p:blipFill>
        <p:spPr>
          <a:xfrm>
            <a:off x="1259950" y="2000300"/>
            <a:ext cx="6624099" cy="1966725"/>
          </a:xfrm>
          <a:prstGeom prst="rect">
            <a:avLst/>
          </a:prstGeom>
          <a:noFill/>
          <a:ln>
            <a:noFill/>
          </a:ln>
        </p:spPr>
      </p:pic>
      <p:sp>
        <p:nvSpPr>
          <p:cNvPr id="1271" name="Google Shape;1271;p50"/>
          <p:cNvSpPr txBox="1"/>
          <p:nvPr>
            <p:ph idx="1" type="subTitle"/>
          </p:nvPr>
        </p:nvSpPr>
        <p:spPr>
          <a:xfrm>
            <a:off x="265900" y="1031838"/>
            <a:ext cx="54888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Sequential input</a:t>
            </a:r>
            <a:endParaRPr b="1" sz="1800"/>
          </a:p>
          <a:p>
            <a:pPr indent="0" lvl="0" marL="0" rtl="0" algn="l">
              <a:spcBef>
                <a:spcPts val="0"/>
              </a:spcBef>
              <a:spcAft>
                <a:spcPts val="0"/>
              </a:spcAft>
              <a:buNone/>
            </a:pPr>
            <a:r>
              <a:rPr b="1" lang="en" sz="1800"/>
              <a:t>Forward &amp; Backward </a:t>
            </a:r>
            <a:r>
              <a:rPr b="1" lang="en" sz="1800"/>
              <a:t>propagation</a:t>
            </a: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51"/>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(RNN)</a:t>
            </a:r>
            <a:endParaRPr/>
          </a:p>
        </p:txBody>
      </p:sp>
      <p:pic>
        <p:nvPicPr>
          <p:cNvPr id="1277" name="Google Shape;1277;p51"/>
          <p:cNvPicPr preferRelativeResize="0"/>
          <p:nvPr/>
        </p:nvPicPr>
        <p:blipFill>
          <a:blip r:embed="rId3">
            <a:alphaModFix/>
          </a:blip>
          <a:stretch>
            <a:fillRect/>
          </a:stretch>
        </p:blipFill>
        <p:spPr>
          <a:xfrm>
            <a:off x="4477175" y="651450"/>
            <a:ext cx="4290673" cy="4387800"/>
          </a:xfrm>
          <a:prstGeom prst="rect">
            <a:avLst/>
          </a:prstGeom>
          <a:noFill/>
          <a:ln>
            <a:noFill/>
          </a:ln>
        </p:spPr>
      </p:pic>
      <p:sp>
        <p:nvSpPr>
          <p:cNvPr id="1278" name="Google Shape;1278;p51"/>
          <p:cNvSpPr txBox="1"/>
          <p:nvPr>
            <p:ph idx="1" type="subTitle"/>
          </p:nvPr>
        </p:nvSpPr>
        <p:spPr>
          <a:xfrm>
            <a:off x="0" y="1342200"/>
            <a:ext cx="54888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Max sequence length = 200</a:t>
            </a:r>
            <a:endParaRPr b="1" sz="1800"/>
          </a:p>
          <a:p>
            <a:pPr indent="-342900" lvl="0" marL="457200" rtl="0" algn="l">
              <a:spcBef>
                <a:spcPts val="0"/>
              </a:spcBef>
              <a:spcAft>
                <a:spcPts val="0"/>
              </a:spcAft>
              <a:buSzPts val="1800"/>
              <a:buChar char="●"/>
            </a:pPr>
            <a:r>
              <a:rPr b="1" lang="en" sz="1800"/>
              <a:t>Word2Vec Embedding</a:t>
            </a:r>
            <a:endParaRPr b="1" sz="1800"/>
          </a:p>
          <a:p>
            <a:pPr indent="-342900" lvl="0" marL="457200" rtl="0" algn="l">
              <a:spcBef>
                <a:spcPts val="0"/>
              </a:spcBef>
              <a:spcAft>
                <a:spcPts val="0"/>
              </a:spcAft>
              <a:buSzPts val="1800"/>
              <a:buChar char="●"/>
            </a:pPr>
            <a:r>
              <a:rPr b="1" lang="en" sz="1800"/>
              <a:t>LSTM</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rPr b="1" lang="en" sz="1800"/>
              <a:t>Model parameters:</a:t>
            </a:r>
            <a:endParaRPr b="1" sz="1800"/>
          </a:p>
          <a:p>
            <a:pPr indent="-342900" lvl="0" marL="457200" rtl="0" algn="l">
              <a:spcBef>
                <a:spcPts val="0"/>
              </a:spcBef>
              <a:spcAft>
                <a:spcPts val="0"/>
              </a:spcAft>
              <a:buSzPts val="1800"/>
              <a:buChar char="●"/>
            </a:pPr>
            <a:r>
              <a:rPr b="1" lang="en" sz="1800"/>
              <a:t>Activation - ReLu</a:t>
            </a:r>
            <a:endParaRPr b="1" sz="1800"/>
          </a:p>
          <a:p>
            <a:pPr indent="-342900" lvl="0" marL="457200" rtl="0" algn="l">
              <a:spcBef>
                <a:spcPts val="0"/>
              </a:spcBef>
              <a:spcAft>
                <a:spcPts val="0"/>
              </a:spcAft>
              <a:buSzPts val="1800"/>
              <a:buChar char="●"/>
            </a:pPr>
            <a:r>
              <a:rPr b="1" lang="en" sz="1800"/>
              <a:t>Optimizer - Softmax</a:t>
            </a:r>
            <a:endParaRPr b="1" sz="1800"/>
          </a:p>
          <a:p>
            <a:pPr indent="-342900" lvl="0" marL="457200" rtl="0" algn="l">
              <a:spcBef>
                <a:spcPts val="0"/>
              </a:spcBef>
              <a:spcAft>
                <a:spcPts val="0"/>
              </a:spcAft>
              <a:buSzPts val="1800"/>
              <a:buChar char="●"/>
            </a:pPr>
            <a:r>
              <a:rPr b="1" lang="en" sz="1800"/>
              <a:t>Loss - categorical_crossentropy</a:t>
            </a:r>
            <a:endParaRPr sz="1050">
              <a:solidFill>
                <a:srgbClr val="BB2323"/>
              </a:solidFill>
              <a:highlight>
                <a:srgbClr val="F7F7F7"/>
              </a:highlight>
              <a:latin typeface="Roboto Mono"/>
              <a:ea typeface="Roboto Mono"/>
              <a:cs typeface="Roboto Mono"/>
              <a:sym typeface="Roboto Mono"/>
            </a:endParaRPr>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52"/>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(RNN)</a:t>
            </a:r>
            <a:endParaRPr/>
          </a:p>
        </p:txBody>
      </p:sp>
      <p:pic>
        <p:nvPicPr>
          <p:cNvPr id="1284" name="Google Shape;1284;p52"/>
          <p:cNvPicPr preferRelativeResize="0"/>
          <p:nvPr/>
        </p:nvPicPr>
        <p:blipFill>
          <a:blip r:embed="rId3">
            <a:alphaModFix/>
          </a:blip>
          <a:stretch>
            <a:fillRect/>
          </a:stretch>
        </p:blipFill>
        <p:spPr>
          <a:xfrm>
            <a:off x="2944026" y="1100650"/>
            <a:ext cx="6103376" cy="3584425"/>
          </a:xfrm>
          <a:prstGeom prst="rect">
            <a:avLst/>
          </a:prstGeom>
          <a:noFill/>
          <a:ln>
            <a:noFill/>
          </a:ln>
        </p:spPr>
      </p:pic>
      <p:sp>
        <p:nvSpPr>
          <p:cNvPr id="1285" name="Google Shape;1285;p52"/>
          <p:cNvSpPr txBox="1"/>
          <p:nvPr>
            <p:ph idx="1" type="subTitle"/>
          </p:nvPr>
        </p:nvSpPr>
        <p:spPr>
          <a:xfrm>
            <a:off x="0" y="1352963"/>
            <a:ext cx="54888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Accuracy ~ 50%</a:t>
            </a:r>
            <a:endParaRPr b="1" sz="1800"/>
          </a:p>
          <a:p>
            <a:pPr indent="0" lvl="0" marL="0" rtl="0" algn="l">
              <a:spcBef>
                <a:spcPts val="0"/>
              </a:spcBef>
              <a:spcAft>
                <a:spcPts val="0"/>
              </a:spcAft>
              <a:buNone/>
            </a:pPr>
            <a:r>
              <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53"/>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(Transformer)</a:t>
            </a:r>
            <a:endParaRPr/>
          </a:p>
        </p:txBody>
      </p:sp>
      <p:pic>
        <p:nvPicPr>
          <p:cNvPr id="1291" name="Google Shape;1291;p53"/>
          <p:cNvPicPr preferRelativeResize="0"/>
          <p:nvPr/>
        </p:nvPicPr>
        <p:blipFill>
          <a:blip r:embed="rId3">
            <a:alphaModFix/>
          </a:blip>
          <a:stretch>
            <a:fillRect/>
          </a:stretch>
        </p:blipFill>
        <p:spPr>
          <a:xfrm>
            <a:off x="5038202" y="163300"/>
            <a:ext cx="3959100" cy="4816901"/>
          </a:xfrm>
          <a:prstGeom prst="rect">
            <a:avLst/>
          </a:prstGeom>
          <a:noFill/>
          <a:ln>
            <a:noFill/>
          </a:ln>
        </p:spPr>
      </p:pic>
      <p:sp>
        <p:nvSpPr>
          <p:cNvPr id="1292" name="Google Shape;1292;p53"/>
          <p:cNvSpPr txBox="1"/>
          <p:nvPr>
            <p:ph idx="1" type="subTitle"/>
          </p:nvPr>
        </p:nvSpPr>
        <p:spPr>
          <a:xfrm>
            <a:off x="-119175" y="1325463"/>
            <a:ext cx="54888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Seq2Seq modeling</a:t>
            </a:r>
            <a:endParaRPr b="1" sz="1800"/>
          </a:p>
          <a:p>
            <a:pPr indent="-342900" lvl="0" marL="457200" rtl="0" algn="l">
              <a:spcBef>
                <a:spcPts val="0"/>
              </a:spcBef>
              <a:spcAft>
                <a:spcPts val="0"/>
              </a:spcAft>
              <a:buSzPts val="1800"/>
              <a:buChar char="●"/>
            </a:pPr>
            <a:r>
              <a:rPr b="1" lang="en" sz="1800"/>
              <a:t>Encoder &amp; Decoder</a:t>
            </a:r>
            <a:endParaRPr b="1" sz="1800"/>
          </a:p>
          <a:p>
            <a:pPr indent="-342900" lvl="0" marL="457200" rtl="0" algn="l">
              <a:spcBef>
                <a:spcPts val="0"/>
              </a:spcBef>
              <a:spcAft>
                <a:spcPts val="0"/>
              </a:spcAft>
              <a:buSzPts val="1800"/>
              <a:buChar char="●"/>
            </a:pPr>
            <a:r>
              <a:rPr b="1" lang="en" sz="1800"/>
              <a:t>Inputs - Entire text</a:t>
            </a:r>
            <a:endParaRPr b="1" sz="1800"/>
          </a:p>
          <a:p>
            <a:pPr indent="-342900" lvl="0" marL="457200" rtl="0" algn="l">
              <a:spcBef>
                <a:spcPts val="0"/>
              </a:spcBef>
              <a:spcAft>
                <a:spcPts val="0"/>
              </a:spcAft>
              <a:buSzPts val="1800"/>
              <a:buChar char="●"/>
            </a:pPr>
            <a:r>
              <a:rPr b="1" lang="en" sz="1800"/>
              <a:t>Attention Matrix</a:t>
            </a:r>
            <a:endParaRPr b="1" sz="1800"/>
          </a:p>
          <a:p>
            <a:pPr indent="-342900" lvl="0" marL="457200" rtl="0" algn="l">
              <a:spcBef>
                <a:spcPts val="0"/>
              </a:spcBef>
              <a:spcAft>
                <a:spcPts val="0"/>
              </a:spcAft>
              <a:buSzPts val="1800"/>
              <a:buChar char="●"/>
            </a:pPr>
            <a:r>
              <a:rPr b="1" lang="en" sz="1800"/>
              <a:t>Outputs - single words shifted right</a:t>
            </a:r>
            <a:endParaRPr b="1" sz="1800"/>
          </a:p>
          <a:p>
            <a:pPr indent="-342900" lvl="0" marL="457200" rtl="0" algn="l">
              <a:spcBef>
                <a:spcPts val="0"/>
              </a:spcBef>
              <a:spcAft>
                <a:spcPts val="0"/>
              </a:spcAft>
              <a:buSzPts val="1800"/>
              <a:buChar char="●"/>
            </a:pPr>
            <a:r>
              <a:rPr b="1" lang="en" sz="1800"/>
              <a:t>Output Probability - Probability vector for the next word</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Accuracy ~ 60%</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54"/>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(BERT)</a:t>
            </a:r>
            <a:endParaRPr/>
          </a:p>
        </p:txBody>
      </p:sp>
      <p:sp>
        <p:nvSpPr>
          <p:cNvPr id="1298" name="Google Shape;1298;p54"/>
          <p:cNvSpPr txBox="1"/>
          <p:nvPr>
            <p:ph idx="1" type="subTitle"/>
          </p:nvPr>
        </p:nvSpPr>
        <p:spPr>
          <a:xfrm>
            <a:off x="-119175" y="1325463"/>
            <a:ext cx="54888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Bidirectional Encoder Representations from Transformers</a:t>
            </a:r>
            <a:endParaRPr b="1" sz="1800"/>
          </a:p>
          <a:p>
            <a:pPr indent="-342900" lvl="0" marL="457200" rtl="0" algn="l">
              <a:spcBef>
                <a:spcPts val="0"/>
              </a:spcBef>
              <a:spcAft>
                <a:spcPts val="0"/>
              </a:spcAft>
              <a:buSzPts val="1800"/>
              <a:buChar char="●"/>
            </a:pPr>
            <a:r>
              <a:rPr b="1" lang="en" sz="1800"/>
              <a:t>Stacked Encoder </a:t>
            </a:r>
            <a:endParaRPr b="1" sz="1800"/>
          </a:p>
          <a:p>
            <a:pPr indent="-342900" lvl="0" marL="457200" rtl="0" algn="l">
              <a:spcBef>
                <a:spcPts val="0"/>
              </a:spcBef>
              <a:spcAft>
                <a:spcPts val="0"/>
              </a:spcAft>
              <a:buSzPts val="1800"/>
              <a:buChar char="●"/>
            </a:pPr>
            <a:r>
              <a:rPr b="1" lang="en" sz="1800"/>
              <a:t>Pretrained model - </a:t>
            </a:r>
            <a:endParaRPr b="1" sz="1800"/>
          </a:p>
          <a:p>
            <a:pPr indent="-342900" lvl="1" marL="914400" rtl="0" algn="l">
              <a:spcBef>
                <a:spcPts val="0"/>
              </a:spcBef>
              <a:spcAft>
                <a:spcPts val="0"/>
              </a:spcAft>
              <a:buSzPts val="1800"/>
              <a:buChar char="○"/>
            </a:pPr>
            <a:r>
              <a:rPr b="1" lang="en" sz="1800"/>
              <a:t>What is Language? (Masked LM)</a:t>
            </a:r>
            <a:endParaRPr b="1" sz="1800"/>
          </a:p>
          <a:p>
            <a:pPr indent="-342900" lvl="1" marL="914400" rtl="0" algn="l">
              <a:spcBef>
                <a:spcPts val="0"/>
              </a:spcBef>
              <a:spcAft>
                <a:spcPts val="0"/>
              </a:spcAft>
              <a:buSzPts val="1800"/>
              <a:buChar char="○"/>
            </a:pPr>
            <a:r>
              <a:rPr b="1" lang="en" sz="1800"/>
              <a:t>What is Context? (NSP)</a:t>
            </a:r>
            <a:endParaRPr b="1" sz="1800"/>
          </a:p>
          <a:p>
            <a:pPr indent="-342900" lvl="0" marL="457200" rtl="0" algn="l">
              <a:spcBef>
                <a:spcPts val="0"/>
              </a:spcBef>
              <a:spcAft>
                <a:spcPts val="0"/>
              </a:spcAft>
              <a:buSzPts val="1800"/>
              <a:buChar char="●"/>
            </a:pPr>
            <a:r>
              <a:rPr b="1" lang="en" sz="1800"/>
              <a:t>Fine tune BERT for application</a:t>
            </a:r>
            <a:endParaRPr b="1" sz="1800"/>
          </a:p>
          <a:p>
            <a:pPr indent="0" lvl="0" marL="0" rtl="0" algn="l">
              <a:spcBef>
                <a:spcPts val="0"/>
              </a:spcBef>
              <a:spcAft>
                <a:spcPts val="0"/>
              </a:spcAft>
              <a:buNone/>
            </a:pPr>
            <a:r>
              <a:t/>
            </a:r>
            <a:endParaRPr b="1" sz="1800"/>
          </a:p>
        </p:txBody>
      </p:sp>
      <p:pic>
        <p:nvPicPr>
          <p:cNvPr id="1299" name="Google Shape;1299;p54"/>
          <p:cNvPicPr preferRelativeResize="0"/>
          <p:nvPr/>
        </p:nvPicPr>
        <p:blipFill>
          <a:blip r:embed="rId3">
            <a:alphaModFix/>
          </a:blip>
          <a:stretch>
            <a:fillRect/>
          </a:stretch>
        </p:blipFill>
        <p:spPr>
          <a:xfrm>
            <a:off x="6117452" y="1022600"/>
            <a:ext cx="2255025" cy="368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55"/>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(BERT)</a:t>
            </a:r>
            <a:endParaRPr/>
          </a:p>
        </p:txBody>
      </p:sp>
      <p:sp>
        <p:nvSpPr>
          <p:cNvPr id="1305" name="Google Shape;1305;p55"/>
          <p:cNvSpPr txBox="1"/>
          <p:nvPr>
            <p:ph idx="1" type="subTitle"/>
          </p:nvPr>
        </p:nvSpPr>
        <p:spPr>
          <a:xfrm>
            <a:off x="0" y="947975"/>
            <a:ext cx="54888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Max sequence length = 1500</a:t>
            </a:r>
            <a:endParaRPr b="1" sz="1800"/>
          </a:p>
          <a:p>
            <a:pPr indent="-342900" lvl="0" marL="457200" rtl="0" algn="l">
              <a:spcBef>
                <a:spcPts val="0"/>
              </a:spcBef>
              <a:spcAft>
                <a:spcPts val="0"/>
              </a:spcAft>
              <a:buSzPts val="1800"/>
              <a:buChar char="●"/>
            </a:pPr>
            <a:r>
              <a:rPr b="1" lang="en" sz="1800"/>
              <a:t>Pre-train BERT (24 stacked)</a:t>
            </a:r>
            <a:endParaRPr b="1" sz="1800"/>
          </a:p>
          <a:p>
            <a:pPr indent="-342900" lvl="0" marL="457200" rtl="0" algn="l">
              <a:spcBef>
                <a:spcPts val="0"/>
              </a:spcBef>
              <a:spcAft>
                <a:spcPts val="0"/>
              </a:spcAft>
              <a:buSzPts val="1800"/>
              <a:buChar char="●"/>
            </a:pPr>
            <a:r>
              <a:rPr b="1" lang="en" sz="1800"/>
              <a:t>Dense Layer</a:t>
            </a:r>
            <a:endParaRPr b="1" sz="1800"/>
          </a:p>
          <a:p>
            <a:pPr indent="-342900" lvl="0" marL="457200" rtl="0" algn="l">
              <a:spcBef>
                <a:spcPts val="0"/>
              </a:spcBef>
              <a:spcAft>
                <a:spcPts val="0"/>
              </a:spcAft>
              <a:buSzPts val="1800"/>
              <a:buChar char="●"/>
            </a:pPr>
            <a:r>
              <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rPr b="1" lang="en" sz="1800"/>
              <a:t>Model parameters:</a:t>
            </a:r>
            <a:endParaRPr b="1" sz="1800"/>
          </a:p>
          <a:p>
            <a:pPr indent="-342900" lvl="0" marL="457200" rtl="0" algn="l">
              <a:spcBef>
                <a:spcPts val="0"/>
              </a:spcBef>
              <a:spcAft>
                <a:spcPts val="0"/>
              </a:spcAft>
              <a:buSzPts val="1800"/>
              <a:buChar char="●"/>
            </a:pPr>
            <a:r>
              <a:rPr b="1" lang="en" sz="1800"/>
              <a:t>Activation - Softmax</a:t>
            </a:r>
            <a:endParaRPr b="1" sz="1800"/>
          </a:p>
          <a:p>
            <a:pPr indent="-342900" lvl="0" marL="457200" rtl="0" algn="l">
              <a:spcBef>
                <a:spcPts val="0"/>
              </a:spcBef>
              <a:spcAft>
                <a:spcPts val="0"/>
              </a:spcAft>
              <a:buSzPts val="1800"/>
              <a:buChar char="●"/>
            </a:pPr>
            <a:r>
              <a:rPr b="1" lang="en" sz="1800"/>
              <a:t>Loss - categorical_</a:t>
            </a:r>
            <a:endParaRPr b="1" sz="1800"/>
          </a:p>
          <a:p>
            <a:pPr indent="0" lvl="0" marL="1828800" rtl="0" algn="l">
              <a:spcBef>
                <a:spcPts val="0"/>
              </a:spcBef>
              <a:spcAft>
                <a:spcPts val="0"/>
              </a:spcAft>
              <a:buNone/>
            </a:pPr>
            <a:r>
              <a:rPr b="1" lang="en" sz="1800"/>
              <a:t>crossentropy</a:t>
            </a:r>
            <a:endParaRPr sz="1050">
              <a:solidFill>
                <a:srgbClr val="BB2323"/>
              </a:solidFill>
              <a:highlight>
                <a:srgbClr val="F7F7F7"/>
              </a:highlight>
              <a:latin typeface="Roboto Mono"/>
              <a:ea typeface="Roboto Mono"/>
              <a:cs typeface="Roboto Mono"/>
              <a:sym typeface="Roboto Mono"/>
            </a:endParaRPr>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1306" name="Google Shape;1306;p55"/>
          <p:cNvPicPr preferRelativeResize="0"/>
          <p:nvPr/>
        </p:nvPicPr>
        <p:blipFill>
          <a:blip r:embed="rId3">
            <a:alphaModFix/>
          </a:blip>
          <a:stretch>
            <a:fillRect/>
          </a:stretch>
        </p:blipFill>
        <p:spPr>
          <a:xfrm>
            <a:off x="3944000" y="880575"/>
            <a:ext cx="5163325" cy="2988500"/>
          </a:xfrm>
          <a:prstGeom prst="rect">
            <a:avLst/>
          </a:prstGeom>
          <a:noFill/>
          <a:ln>
            <a:noFill/>
          </a:ln>
        </p:spPr>
      </p:pic>
      <p:pic>
        <p:nvPicPr>
          <p:cNvPr id="1307" name="Google Shape;1307;p55"/>
          <p:cNvPicPr preferRelativeResize="0"/>
          <p:nvPr/>
        </p:nvPicPr>
        <p:blipFill>
          <a:blip r:embed="rId4">
            <a:alphaModFix/>
          </a:blip>
          <a:stretch>
            <a:fillRect/>
          </a:stretch>
        </p:blipFill>
        <p:spPr>
          <a:xfrm>
            <a:off x="152400" y="4220050"/>
            <a:ext cx="8839201" cy="5785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38"/>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MBTI?</a:t>
            </a:r>
            <a:endParaRPr/>
          </a:p>
        </p:txBody>
      </p:sp>
      <p:sp>
        <p:nvSpPr>
          <p:cNvPr id="1151" name="Google Shape;1151;p38"/>
          <p:cNvSpPr txBox="1"/>
          <p:nvPr>
            <p:ph idx="1" type="subTitle"/>
          </p:nvPr>
        </p:nvSpPr>
        <p:spPr>
          <a:xfrm>
            <a:off x="4993063" y="1355225"/>
            <a:ext cx="3747000" cy="3212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Introspective quiz</a:t>
            </a:r>
            <a:endParaRPr/>
          </a:p>
          <a:p>
            <a:pPr indent="-317500" lvl="0" marL="457200" rtl="0" algn="l">
              <a:lnSpc>
                <a:spcPct val="150000"/>
              </a:lnSpc>
              <a:spcBef>
                <a:spcPts val="0"/>
              </a:spcBef>
              <a:spcAft>
                <a:spcPts val="0"/>
              </a:spcAft>
              <a:buSzPts val="1400"/>
              <a:buChar char="●"/>
            </a:pPr>
            <a:r>
              <a:rPr lang="en"/>
              <a:t>Result indicates how people perceive the world and make decisions</a:t>
            </a:r>
            <a:endParaRPr/>
          </a:p>
          <a:p>
            <a:pPr indent="-317500" lvl="0" marL="457200" rtl="0" algn="l">
              <a:lnSpc>
                <a:spcPct val="150000"/>
              </a:lnSpc>
              <a:spcBef>
                <a:spcPts val="0"/>
              </a:spcBef>
              <a:spcAft>
                <a:spcPts val="0"/>
              </a:spcAft>
              <a:buSzPts val="1400"/>
              <a:buChar char="●"/>
            </a:pPr>
            <a:r>
              <a:rPr lang="en"/>
              <a:t>Categories</a:t>
            </a:r>
            <a:endParaRPr/>
          </a:p>
          <a:p>
            <a:pPr indent="-304800" lvl="1" marL="914400" rtl="0" algn="l">
              <a:lnSpc>
                <a:spcPct val="150000"/>
              </a:lnSpc>
              <a:spcBef>
                <a:spcPts val="0"/>
              </a:spcBef>
              <a:spcAft>
                <a:spcPts val="0"/>
              </a:spcAft>
              <a:buSzPts val="1200"/>
              <a:buChar char="○"/>
            </a:pPr>
            <a:r>
              <a:rPr b="1" lang="en" sz="1200" u="sng"/>
              <a:t>I</a:t>
            </a:r>
            <a:r>
              <a:rPr lang="en" sz="1200"/>
              <a:t>ntroversion (I) vs </a:t>
            </a:r>
            <a:r>
              <a:rPr b="1" lang="en" sz="1200" u="sng"/>
              <a:t>E</a:t>
            </a:r>
            <a:r>
              <a:rPr lang="en" sz="1200"/>
              <a:t>xtraversion (E)</a:t>
            </a:r>
            <a:endParaRPr sz="1200"/>
          </a:p>
          <a:p>
            <a:pPr indent="-304800" lvl="1" marL="914400" rtl="0" algn="l">
              <a:lnSpc>
                <a:spcPct val="150000"/>
              </a:lnSpc>
              <a:spcBef>
                <a:spcPts val="0"/>
              </a:spcBef>
              <a:spcAft>
                <a:spcPts val="0"/>
              </a:spcAft>
              <a:buSzPts val="1200"/>
              <a:buChar char="○"/>
            </a:pPr>
            <a:r>
              <a:rPr b="1" lang="en" sz="1200" u="sng"/>
              <a:t>S</a:t>
            </a:r>
            <a:r>
              <a:rPr lang="en" sz="1200"/>
              <a:t>ensing (S) vs </a:t>
            </a:r>
            <a:r>
              <a:rPr b="1" lang="en" sz="1200" u="sng"/>
              <a:t>I</a:t>
            </a:r>
            <a:r>
              <a:rPr lang="en" sz="1200"/>
              <a:t>ntuition (N)</a:t>
            </a:r>
            <a:endParaRPr sz="1200"/>
          </a:p>
          <a:p>
            <a:pPr indent="-304800" lvl="1" marL="914400" rtl="0" algn="l">
              <a:lnSpc>
                <a:spcPct val="150000"/>
              </a:lnSpc>
              <a:spcBef>
                <a:spcPts val="0"/>
              </a:spcBef>
              <a:spcAft>
                <a:spcPts val="0"/>
              </a:spcAft>
              <a:buSzPts val="1200"/>
              <a:buChar char="○"/>
            </a:pPr>
            <a:r>
              <a:rPr b="1" lang="en" sz="1200" u="sng"/>
              <a:t>T</a:t>
            </a:r>
            <a:r>
              <a:rPr lang="en" sz="1200"/>
              <a:t>hinking (T) vs </a:t>
            </a:r>
            <a:r>
              <a:rPr b="1" lang="en" sz="1200" u="sng"/>
              <a:t>F</a:t>
            </a:r>
            <a:r>
              <a:rPr lang="en" sz="1200"/>
              <a:t>eeling (F)</a:t>
            </a:r>
            <a:endParaRPr sz="1200"/>
          </a:p>
          <a:p>
            <a:pPr indent="-304800" lvl="1" marL="914400" rtl="0" algn="l">
              <a:lnSpc>
                <a:spcPct val="150000"/>
              </a:lnSpc>
              <a:spcBef>
                <a:spcPts val="0"/>
              </a:spcBef>
              <a:spcAft>
                <a:spcPts val="0"/>
              </a:spcAft>
              <a:buSzPts val="1200"/>
              <a:buChar char="○"/>
            </a:pPr>
            <a:r>
              <a:rPr b="1" lang="en" sz="1200" u="sng"/>
              <a:t>J</a:t>
            </a:r>
            <a:r>
              <a:rPr lang="en" sz="1200"/>
              <a:t>udging (J) vs </a:t>
            </a:r>
            <a:r>
              <a:rPr b="1" lang="en" sz="1200" u="sng"/>
              <a:t>P</a:t>
            </a:r>
            <a:r>
              <a:rPr lang="en" sz="1200"/>
              <a:t>erceiving (P)</a:t>
            </a:r>
            <a:endParaRPr sz="1200"/>
          </a:p>
          <a:p>
            <a:pPr indent="-317500" lvl="0" marL="457200" rtl="0" algn="l">
              <a:lnSpc>
                <a:spcPct val="150000"/>
              </a:lnSpc>
              <a:spcBef>
                <a:spcPts val="0"/>
              </a:spcBef>
              <a:spcAft>
                <a:spcPts val="0"/>
              </a:spcAft>
              <a:buSzPts val="1400"/>
              <a:buChar char="●"/>
            </a:pPr>
            <a:r>
              <a:rPr lang="en"/>
              <a:t>Four-letter test result: i.e. INFJ</a:t>
            </a:r>
            <a:endParaRPr/>
          </a:p>
        </p:txBody>
      </p:sp>
      <p:pic>
        <p:nvPicPr>
          <p:cNvPr id="1152" name="Google Shape;1152;p38"/>
          <p:cNvPicPr preferRelativeResize="0"/>
          <p:nvPr/>
        </p:nvPicPr>
        <p:blipFill>
          <a:blip r:embed="rId3">
            <a:alphaModFix/>
          </a:blip>
          <a:stretch>
            <a:fillRect/>
          </a:stretch>
        </p:blipFill>
        <p:spPr>
          <a:xfrm>
            <a:off x="395238" y="1408675"/>
            <a:ext cx="4406323" cy="2478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56"/>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1313" name="Google Shape;1313;p56"/>
          <p:cNvSpPr txBox="1"/>
          <p:nvPr>
            <p:ph idx="1" type="subTitle"/>
          </p:nvPr>
        </p:nvSpPr>
        <p:spPr>
          <a:xfrm>
            <a:off x="0" y="1525575"/>
            <a:ext cx="91440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Test Case - Classify Lord of the Rings characters based on their Myers-Briggs personality type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Data - </a:t>
            </a:r>
            <a:r>
              <a:rPr b="1" lang="en" sz="1800"/>
              <a:t>Lord of the Rings s</a:t>
            </a:r>
            <a:r>
              <a:rPr b="1" lang="en" sz="1800"/>
              <a:t>cript for “The Fellowship of the Ring”, “The Return of the King” and “The Two Towers”</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57"/>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1319" name="Google Shape;1319;p57"/>
          <p:cNvSpPr txBox="1"/>
          <p:nvPr>
            <p:ph idx="1" type="subTitle"/>
          </p:nvPr>
        </p:nvSpPr>
        <p:spPr>
          <a:xfrm>
            <a:off x="306125" y="938550"/>
            <a:ext cx="36063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Test Case - Classify Lord of the Rings characters based on their Myers-Briggs personality type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graphicFrame>
        <p:nvGraphicFramePr>
          <p:cNvPr id="1320" name="Google Shape;1320;p57"/>
          <p:cNvGraphicFramePr/>
          <p:nvPr/>
        </p:nvGraphicFramePr>
        <p:xfrm>
          <a:off x="4129475" y="61663"/>
          <a:ext cx="3000000" cy="3000000"/>
        </p:xfrm>
        <a:graphic>
          <a:graphicData uri="http://schemas.openxmlformats.org/drawingml/2006/table">
            <a:tbl>
              <a:tblPr>
                <a:noFill/>
                <a:tableStyleId>{08ECB0F8-11D7-4BAC-BC77-DC0534E04258}</a:tableStyleId>
              </a:tblPr>
              <a:tblGrid>
                <a:gridCol w="1524000"/>
                <a:gridCol w="1524000"/>
                <a:gridCol w="1524000"/>
              </a:tblGrid>
              <a:tr h="411675">
                <a:tc>
                  <a:txBody>
                    <a:bodyPr/>
                    <a:lstStyle/>
                    <a:p>
                      <a:pPr indent="0" lvl="0" marL="0" rtl="0" algn="l">
                        <a:spcBef>
                          <a:spcPts val="0"/>
                        </a:spcBef>
                        <a:spcAft>
                          <a:spcPts val="0"/>
                        </a:spcAft>
                        <a:buNone/>
                      </a:pPr>
                      <a:r>
                        <a:rPr b="1" lang="en" sz="1500">
                          <a:solidFill>
                            <a:schemeClr val="accent3"/>
                          </a:solidFill>
                          <a:latin typeface="Comfortaa"/>
                          <a:ea typeface="Comfortaa"/>
                          <a:cs typeface="Comfortaa"/>
                          <a:sym typeface="Comfortaa"/>
                        </a:rPr>
                        <a:t>Author</a:t>
                      </a:r>
                      <a:endParaRPr b="1" sz="1500">
                        <a:solidFill>
                          <a:schemeClr val="accent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b="1" lang="en" sz="1500">
                          <a:solidFill>
                            <a:schemeClr val="accent3"/>
                          </a:solidFill>
                          <a:latin typeface="Comfortaa"/>
                          <a:ea typeface="Comfortaa"/>
                          <a:cs typeface="Comfortaa"/>
                          <a:sym typeface="Comfortaa"/>
                        </a:rPr>
                        <a:t>Article</a:t>
                      </a:r>
                      <a:endParaRPr b="1" sz="1500">
                        <a:solidFill>
                          <a:schemeClr val="accent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b="1" lang="en" sz="1500">
                          <a:solidFill>
                            <a:schemeClr val="accent3"/>
                          </a:solidFill>
                          <a:latin typeface="Comfortaa"/>
                          <a:ea typeface="Comfortaa"/>
                          <a:cs typeface="Comfortaa"/>
                          <a:sym typeface="Comfortaa"/>
                        </a:rPr>
                        <a:t>Prediction</a:t>
                      </a:r>
                      <a:endParaRPr b="1" sz="1500">
                        <a:solidFill>
                          <a:schemeClr val="accent3"/>
                        </a:solidFill>
                        <a:latin typeface="Comfortaa"/>
                        <a:ea typeface="Comfortaa"/>
                        <a:cs typeface="Comfortaa"/>
                        <a:sym typeface="Comfortaa"/>
                      </a:endParaRPr>
                    </a:p>
                  </a:txBody>
                  <a:tcPr marT="91425" marB="91425" marR="91425" marL="91425"/>
                </a:tc>
              </a:tr>
              <a:tr h="354500">
                <a:tc>
                  <a:txBody>
                    <a:bodyPr/>
                    <a:lstStyle/>
                    <a:p>
                      <a:pPr indent="0" lvl="0" marL="0" rtl="0" algn="l">
                        <a:spcBef>
                          <a:spcPts val="0"/>
                        </a:spcBef>
                        <a:spcAft>
                          <a:spcPts val="0"/>
                        </a:spcAft>
                        <a:buNone/>
                      </a:pPr>
                      <a:r>
                        <a:rPr lang="en" sz="1100"/>
                        <a:t>FRODO </a:t>
                      </a:r>
                      <a:endParaRPr sz="1100"/>
                    </a:p>
                  </a:txBody>
                  <a:tcPr marT="91425" marB="91425" marR="91425" marL="91425"/>
                </a:tc>
                <a:tc>
                  <a:txBody>
                    <a:bodyPr/>
                    <a:lstStyle/>
                    <a:p>
                      <a:pPr indent="0" lvl="0" marL="0" rtl="0" algn="l">
                        <a:spcBef>
                          <a:spcPts val="0"/>
                        </a:spcBef>
                        <a:spcAft>
                          <a:spcPts val="0"/>
                        </a:spcAft>
                        <a:buNone/>
                      </a:pPr>
                      <a:r>
                        <a:rPr lang="en" sz="1100"/>
                        <a:t>INFP</a:t>
                      </a:r>
                      <a:endParaRPr sz="1100"/>
                    </a:p>
                  </a:txBody>
                  <a:tcPr marT="91425" marB="91425" marR="91425" marL="91425"/>
                </a:tc>
                <a:tc>
                  <a:txBody>
                    <a:bodyPr/>
                    <a:lstStyle/>
                    <a:p>
                      <a:pPr indent="0" lvl="0" marL="0" rtl="0" algn="l">
                        <a:spcBef>
                          <a:spcPts val="0"/>
                        </a:spcBef>
                        <a:spcAft>
                          <a:spcPts val="0"/>
                        </a:spcAft>
                        <a:buNone/>
                      </a:pPr>
                      <a:r>
                        <a:rPr lang="en" sz="1100"/>
                        <a:t>INFP</a:t>
                      </a:r>
                      <a:endParaRPr sz="1100"/>
                    </a:p>
                  </a:txBody>
                  <a:tcPr marT="91425" marB="91425" marR="91425" marL="91425"/>
                </a:tc>
              </a:tr>
              <a:tr h="354500">
                <a:tc>
                  <a:txBody>
                    <a:bodyPr/>
                    <a:lstStyle/>
                    <a:p>
                      <a:pPr indent="0" lvl="0" marL="0" rtl="0" algn="l">
                        <a:spcBef>
                          <a:spcPts val="0"/>
                        </a:spcBef>
                        <a:spcAft>
                          <a:spcPts val="0"/>
                        </a:spcAft>
                        <a:buNone/>
                      </a:pPr>
                      <a:r>
                        <a:rPr lang="en" sz="1100"/>
                        <a:t>ELROND</a:t>
                      </a:r>
                      <a:endParaRPr sz="1100"/>
                    </a:p>
                  </a:txBody>
                  <a:tcPr marT="91425" marB="91425" marR="91425" marL="91425"/>
                </a:tc>
                <a:tc>
                  <a:txBody>
                    <a:bodyPr/>
                    <a:lstStyle/>
                    <a:p>
                      <a:pPr indent="0" lvl="0" marL="0" rtl="0" algn="l">
                        <a:spcBef>
                          <a:spcPts val="0"/>
                        </a:spcBef>
                        <a:spcAft>
                          <a:spcPts val="0"/>
                        </a:spcAft>
                        <a:buNone/>
                      </a:pPr>
                      <a:r>
                        <a:rPr lang="en" sz="1100"/>
                        <a:t>ENTJ</a:t>
                      </a:r>
                      <a:endParaRPr sz="1100"/>
                    </a:p>
                  </a:txBody>
                  <a:tcPr marT="91425" marB="91425" marR="91425" marL="91425"/>
                </a:tc>
                <a:tc>
                  <a:txBody>
                    <a:bodyPr/>
                    <a:lstStyle/>
                    <a:p>
                      <a:pPr indent="0" lvl="0" marL="0" rtl="0" algn="l">
                        <a:spcBef>
                          <a:spcPts val="0"/>
                        </a:spcBef>
                        <a:spcAft>
                          <a:spcPts val="0"/>
                        </a:spcAft>
                        <a:buNone/>
                      </a:pPr>
                      <a:r>
                        <a:rPr lang="en" sz="1100"/>
                        <a:t>ENTJ</a:t>
                      </a:r>
                      <a:endParaRPr sz="1100"/>
                    </a:p>
                  </a:txBody>
                  <a:tcPr marT="91425" marB="91425" marR="91425" marL="91425"/>
                </a:tc>
              </a:tr>
              <a:tr h="354500">
                <a:tc>
                  <a:txBody>
                    <a:bodyPr/>
                    <a:lstStyle/>
                    <a:p>
                      <a:pPr indent="0" lvl="0" marL="0" rtl="0" algn="l">
                        <a:spcBef>
                          <a:spcPts val="0"/>
                        </a:spcBef>
                        <a:spcAft>
                          <a:spcPts val="0"/>
                        </a:spcAft>
                        <a:buNone/>
                      </a:pPr>
                      <a:r>
                        <a:rPr lang="en" sz="1100"/>
                        <a:t>SARUMAN</a:t>
                      </a:r>
                      <a:endParaRPr sz="1100"/>
                    </a:p>
                  </a:txBody>
                  <a:tcPr marT="91425" marB="91425" marR="91425" marL="91425"/>
                </a:tc>
                <a:tc>
                  <a:txBody>
                    <a:bodyPr/>
                    <a:lstStyle/>
                    <a:p>
                      <a:pPr indent="0" lvl="0" marL="0" rtl="0" algn="l">
                        <a:spcBef>
                          <a:spcPts val="0"/>
                        </a:spcBef>
                        <a:spcAft>
                          <a:spcPts val="0"/>
                        </a:spcAft>
                        <a:buNone/>
                      </a:pPr>
                      <a:r>
                        <a:rPr lang="en" sz="1100"/>
                        <a:t>INTJ</a:t>
                      </a:r>
                      <a:endParaRPr sz="1100"/>
                    </a:p>
                  </a:txBody>
                  <a:tcPr marT="91425" marB="91425" marR="91425" marL="91425"/>
                </a:tc>
                <a:tc>
                  <a:txBody>
                    <a:bodyPr/>
                    <a:lstStyle/>
                    <a:p>
                      <a:pPr indent="0" lvl="0" marL="0" rtl="0" algn="l">
                        <a:spcBef>
                          <a:spcPts val="0"/>
                        </a:spcBef>
                        <a:spcAft>
                          <a:spcPts val="0"/>
                        </a:spcAft>
                        <a:buNone/>
                      </a:pPr>
                      <a:r>
                        <a:rPr lang="en" sz="1100"/>
                        <a:t>INTJ</a:t>
                      </a:r>
                      <a:endParaRPr sz="1100"/>
                    </a:p>
                  </a:txBody>
                  <a:tcPr marT="91425" marB="91425" marR="91425" marL="91425"/>
                </a:tc>
              </a:tr>
              <a:tr h="354500">
                <a:tc>
                  <a:txBody>
                    <a:bodyPr/>
                    <a:lstStyle/>
                    <a:p>
                      <a:pPr indent="0" lvl="0" marL="0" rtl="0" algn="l">
                        <a:spcBef>
                          <a:spcPts val="0"/>
                        </a:spcBef>
                        <a:spcAft>
                          <a:spcPts val="0"/>
                        </a:spcAft>
                        <a:buNone/>
                      </a:pPr>
                      <a:r>
                        <a:rPr lang="en" sz="1100"/>
                        <a:t>LEGOLAS</a:t>
                      </a:r>
                      <a:endParaRPr sz="1100"/>
                    </a:p>
                  </a:txBody>
                  <a:tcPr marT="91425" marB="91425" marR="91425" marL="91425"/>
                </a:tc>
                <a:tc>
                  <a:txBody>
                    <a:bodyPr/>
                    <a:lstStyle/>
                    <a:p>
                      <a:pPr indent="0" lvl="0" marL="0" rtl="0" algn="l">
                        <a:spcBef>
                          <a:spcPts val="0"/>
                        </a:spcBef>
                        <a:spcAft>
                          <a:spcPts val="0"/>
                        </a:spcAft>
                        <a:buNone/>
                      </a:pPr>
                      <a:r>
                        <a:rPr lang="en" sz="1100"/>
                        <a:t>ENFP</a:t>
                      </a:r>
                      <a:endParaRPr sz="1100"/>
                    </a:p>
                  </a:txBody>
                  <a:tcPr marT="91425" marB="91425" marR="91425" marL="91425"/>
                </a:tc>
                <a:tc>
                  <a:txBody>
                    <a:bodyPr/>
                    <a:lstStyle/>
                    <a:p>
                      <a:pPr indent="0" lvl="0" marL="0" rtl="0" algn="l">
                        <a:spcBef>
                          <a:spcPts val="0"/>
                        </a:spcBef>
                        <a:spcAft>
                          <a:spcPts val="0"/>
                        </a:spcAft>
                        <a:buNone/>
                      </a:pPr>
                      <a:r>
                        <a:rPr lang="en" sz="1100"/>
                        <a:t>INFP</a:t>
                      </a:r>
                      <a:endParaRPr sz="1100"/>
                    </a:p>
                  </a:txBody>
                  <a:tcPr marT="91425" marB="91425" marR="91425" marL="91425"/>
                </a:tc>
              </a:tr>
              <a:tr h="354500">
                <a:tc>
                  <a:txBody>
                    <a:bodyPr/>
                    <a:lstStyle/>
                    <a:p>
                      <a:pPr indent="0" lvl="0" marL="0" rtl="0" algn="l">
                        <a:spcBef>
                          <a:spcPts val="0"/>
                        </a:spcBef>
                        <a:spcAft>
                          <a:spcPts val="0"/>
                        </a:spcAft>
                        <a:buNone/>
                      </a:pPr>
                      <a:r>
                        <a:rPr lang="en" sz="1100"/>
                        <a:t>GALADRIEL</a:t>
                      </a:r>
                      <a:endParaRPr sz="1100"/>
                    </a:p>
                  </a:txBody>
                  <a:tcPr marT="91425" marB="91425" marR="91425" marL="91425"/>
                </a:tc>
                <a:tc>
                  <a:txBody>
                    <a:bodyPr/>
                    <a:lstStyle/>
                    <a:p>
                      <a:pPr indent="0" lvl="0" marL="0" rtl="0" algn="l">
                        <a:spcBef>
                          <a:spcPts val="0"/>
                        </a:spcBef>
                        <a:spcAft>
                          <a:spcPts val="0"/>
                        </a:spcAft>
                        <a:buNone/>
                      </a:pPr>
                      <a:r>
                        <a:rPr lang="en" sz="1100"/>
                        <a:t>INFJ</a:t>
                      </a:r>
                      <a:endParaRPr sz="1100"/>
                    </a:p>
                  </a:txBody>
                  <a:tcPr marT="91425" marB="91425" marR="91425" marL="91425"/>
                </a:tc>
                <a:tc>
                  <a:txBody>
                    <a:bodyPr/>
                    <a:lstStyle/>
                    <a:p>
                      <a:pPr indent="0" lvl="0" marL="0" rtl="0" algn="l">
                        <a:spcBef>
                          <a:spcPts val="0"/>
                        </a:spcBef>
                        <a:spcAft>
                          <a:spcPts val="0"/>
                        </a:spcAft>
                        <a:buNone/>
                      </a:pPr>
                      <a:r>
                        <a:rPr lang="en" sz="1100"/>
                        <a:t>INFP</a:t>
                      </a:r>
                      <a:endParaRPr sz="1100"/>
                    </a:p>
                  </a:txBody>
                  <a:tcPr marT="91425" marB="91425" marR="91425" marL="91425"/>
                </a:tc>
              </a:tr>
              <a:tr h="354500">
                <a:tc>
                  <a:txBody>
                    <a:bodyPr/>
                    <a:lstStyle/>
                    <a:p>
                      <a:pPr indent="0" lvl="0" marL="0" rtl="0" algn="l">
                        <a:spcBef>
                          <a:spcPts val="0"/>
                        </a:spcBef>
                        <a:spcAft>
                          <a:spcPts val="0"/>
                        </a:spcAft>
                        <a:buNone/>
                      </a:pPr>
                      <a:r>
                        <a:rPr lang="en" sz="1100"/>
                        <a:t>GANDALF</a:t>
                      </a:r>
                      <a:endParaRPr sz="1100"/>
                    </a:p>
                  </a:txBody>
                  <a:tcPr marT="91425" marB="91425" marR="91425" marL="91425"/>
                </a:tc>
                <a:tc>
                  <a:txBody>
                    <a:bodyPr/>
                    <a:lstStyle/>
                    <a:p>
                      <a:pPr indent="0" lvl="0" marL="0" rtl="0" algn="l">
                        <a:spcBef>
                          <a:spcPts val="0"/>
                        </a:spcBef>
                        <a:spcAft>
                          <a:spcPts val="0"/>
                        </a:spcAft>
                        <a:buNone/>
                      </a:pPr>
                      <a:r>
                        <a:rPr lang="en" sz="1100"/>
                        <a:t>INTP</a:t>
                      </a:r>
                      <a:endParaRPr sz="1100"/>
                    </a:p>
                  </a:txBody>
                  <a:tcPr marT="91425" marB="91425" marR="91425" marL="91425"/>
                </a:tc>
                <a:tc>
                  <a:txBody>
                    <a:bodyPr/>
                    <a:lstStyle/>
                    <a:p>
                      <a:pPr indent="0" lvl="0" marL="0" rtl="0" algn="l">
                        <a:spcBef>
                          <a:spcPts val="0"/>
                        </a:spcBef>
                        <a:spcAft>
                          <a:spcPts val="0"/>
                        </a:spcAft>
                        <a:buNone/>
                      </a:pPr>
                      <a:r>
                        <a:rPr lang="en" sz="1100"/>
                        <a:t>INTJ</a:t>
                      </a:r>
                      <a:endParaRPr sz="1100"/>
                    </a:p>
                  </a:txBody>
                  <a:tcPr marT="91425" marB="91425" marR="91425" marL="91425"/>
                </a:tc>
              </a:tr>
              <a:tr h="354500">
                <a:tc>
                  <a:txBody>
                    <a:bodyPr/>
                    <a:lstStyle/>
                    <a:p>
                      <a:pPr indent="0" lvl="0" marL="0" rtl="0" algn="l">
                        <a:spcBef>
                          <a:spcPts val="0"/>
                        </a:spcBef>
                        <a:spcAft>
                          <a:spcPts val="0"/>
                        </a:spcAft>
                        <a:buNone/>
                      </a:pPr>
                      <a:r>
                        <a:rPr lang="en" sz="1100"/>
                        <a:t>PIPPIN</a:t>
                      </a:r>
                      <a:endParaRPr sz="1100"/>
                    </a:p>
                  </a:txBody>
                  <a:tcPr marT="91425" marB="91425" marR="91425" marL="91425"/>
                </a:tc>
                <a:tc>
                  <a:txBody>
                    <a:bodyPr/>
                    <a:lstStyle/>
                    <a:p>
                      <a:pPr indent="0" lvl="0" marL="0" rtl="0" algn="l">
                        <a:spcBef>
                          <a:spcPts val="0"/>
                        </a:spcBef>
                        <a:spcAft>
                          <a:spcPts val="0"/>
                        </a:spcAft>
                        <a:buNone/>
                      </a:pPr>
                      <a:r>
                        <a:rPr lang="en" sz="1100"/>
                        <a:t>ESFP</a:t>
                      </a:r>
                      <a:endParaRPr sz="1100"/>
                    </a:p>
                  </a:txBody>
                  <a:tcPr marT="91425" marB="91425" marR="91425" marL="91425"/>
                </a:tc>
                <a:tc>
                  <a:txBody>
                    <a:bodyPr/>
                    <a:lstStyle/>
                    <a:p>
                      <a:pPr indent="0" lvl="0" marL="0" rtl="0" algn="l">
                        <a:spcBef>
                          <a:spcPts val="0"/>
                        </a:spcBef>
                        <a:spcAft>
                          <a:spcPts val="0"/>
                        </a:spcAft>
                        <a:buNone/>
                      </a:pPr>
                      <a:r>
                        <a:rPr lang="en" sz="1100"/>
                        <a:t>ESFJ</a:t>
                      </a:r>
                      <a:endParaRPr sz="1100"/>
                    </a:p>
                  </a:txBody>
                  <a:tcPr marT="91425" marB="91425" marR="91425" marL="91425"/>
                </a:tc>
              </a:tr>
              <a:tr h="354500">
                <a:tc>
                  <a:txBody>
                    <a:bodyPr/>
                    <a:lstStyle/>
                    <a:p>
                      <a:pPr indent="0" lvl="0" marL="0" rtl="0" algn="l">
                        <a:spcBef>
                          <a:spcPts val="0"/>
                        </a:spcBef>
                        <a:spcAft>
                          <a:spcPts val="0"/>
                        </a:spcAft>
                        <a:buNone/>
                      </a:pPr>
                      <a:r>
                        <a:rPr lang="en" sz="1100"/>
                        <a:t>SAM</a:t>
                      </a:r>
                      <a:endParaRPr sz="1100"/>
                    </a:p>
                  </a:txBody>
                  <a:tcPr marT="91425" marB="91425" marR="91425" marL="91425"/>
                </a:tc>
                <a:tc>
                  <a:txBody>
                    <a:bodyPr/>
                    <a:lstStyle/>
                    <a:p>
                      <a:pPr indent="0" lvl="0" marL="0" rtl="0" algn="l">
                        <a:spcBef>
                          <a:spcPts val="0"/>
                        </a:spcBef>
                        <a:spcAft>
                          <a:spcPts val="0"/>
                        </a:spcAft>
                        <a:buNone/>
                      </a:pPr>
                      <a:r>
                        <a:rPr lang="en" sz="1100"/>
                        <a:t>ESTJ</a:t>
                      </a:r>
                      <a:endParaRPr sz="1100"/>
                    </a:p>
                  </a:txBody>
                  <a:tcPr marT="91425" marB="91425" marR="91425" marL="91425"/>
                </a:tc>
                <a:tc>
                  <a:txBody>
                    <a:bodyPr/>
                    <a:lstStyle/>
                    <a:p>
                      <a:pPr indent="0" lvl="0" marL="0" rtl="0" algn="l">
                        <a:spcBef>
                          <a:spcPts val="0"/>
                        </a:spcBef>
                        <a:spcAft>
                          <a:spcPts val="0"/>
                        </a:spcAft>
                        <a:buNone/>
                      </a:pPr>
                      <a:r>
                        <a:rPr lang="en" sz="1100"/>
                        <a:t>ESFJ</a:t>
                      </a:r>
                      <a:endParaRPr sz="1100"/>
                    </a:p>
                  </a:txBody>
                  <a:tcPr marT="91425" marB="91425" marR="91425" marL="91425"/>
                </a:tc>
              </a:tr>
              <a:tr h="354500">
                <a:tc>
                  <a:txBody>
                    <a:bodyPr/>
                    <a:lstStyle/>
                    <a:p>
                      <a:pPr indent="0" lvl="0" marL="0" rtl="0" algn="l">
                        <a:spcBef>
                          <a:spcPts val="0"/>
                        </a:spcBef>
                        <a:spcAft>
                          <a:spcPts val="0"/>
                        </a:spcAft>
                        <a:buNone/>
                      </a:pPr>
                      <a:r>
                        <a:rPr lang="en" sz="1100"/>
                        <a:t>ARAGORN</a:t>
                      </a:r>
                      <a:endParaRPr sz="1100"/>
                    </a:p>
                  </a:txBody>
                  <a:tcPr marT="91425" marB="91425" marR="91425" marL="91425"/>
                </a:tc>
                <a:tc>
                  <a:txBody>
                    <a:bodyPr/>
                    <a:lstStyle/>
                    <a:p>
                      <a:pPr indent="0" lvl="0" marL="0" rtl="0" algn="l">
                        <a:spcBef>
                          <a:spcPts val="0"/>
                        </a:spcBef>
                        <a:spcAft>
                          <a:spcPts val="0"/>
                        </a:spcAft>
                        <a:buNone/>
                      </a:pPr>
                      <a:r>
                        <a:rPr lang="en" sz="1100"/>
                        <a:t>ISTP</a:t>
                      </a:r>
                      <a:endParaRPr sz="1100"/>
                    </a:p>
                  </a:txBody>
                  <a:tcPr marT="91425" marB="91425" marR="91425" marL="91425"/>
                </a:tc>
                <a:tc>
                  <a:txBody>
                    <a:bodyPr/>
                    <a:lstStyle/>
                    <a:p>
                      <a:pPr indent="0" lvl="0" marL="0" rtl="0" algn="l">
                        <a:spcBef>
                          <a:spcPts val="0"/>
                        </a:spcBef>
                        <a:spcAft>
                          <a:spcPts val="0"/>
                        </a:spcAft>
                        <a:buNone/>
                      </a:pPr>
                      <a:r>
                        <a:rPr lang="en" sz="1100"/>
                        <a:t>ISTJ</a:t>
                      </a:r>
                      <a:endParaRPr sz="1100"/>
                    </a:p>
                  </a:txBody>
                  <a:tcPr marT="91425" marB="91425" marR="91425" marL="91425"/>
                </a:tc>
              </a:tr>
              <a:tr h="354500">
                <a:tc>
                  <a:txBody>
                    <a:bodyPr/>
                    <a:lstStyle/>
                    <a:p>
                      <a:pPr indent="0" lvl="0" marL="0" rtl="0" algn="l">
                        <a:spcBef>
                          <a:spcPts val="0"/>
                        </a:spcBef>
                        <a:spcAft>
                          <a:spcPts val="0"/>
                        </a:spcAft>
                        <a:buNone/>
                      </a:pPr>
                      <a:r>
                        <a:rPr lang="en" sz="1100"/>
                        <a:t>BOROMIR</a:t>
                      </a:r>
                      <a:endParaRPr sz="1100"/>
                    </a:p>
                  </a:txBody>
                  <a:tcPr marT="91425" marB="91425" marR="91425" marL="91425"/>
                </a:tc>
                <a:tc>
                  <a:txBody>
                    <a:bodyPr/>
                    <a:lstStyle/>
                    <a:p>
                      <a:pPr indent="0" lvl="0" marL="0" rtl="0" algn="l">
                        <a:spcBef>
                          <a:spcPts val="0"/>
                        </a:spcBef>
                        <a:spcAft>
                          <a:spcPts val="0"/>
                        </a:spcAft>
                        <a:buNone/>
                      </a:pPr>
                      <a:r>
                        <a:rPr lang="en" sz="1100"/>
                        <a:t>ESFJ</a:t>
                      </a:r>
                      <a:endParaRPr sz="1100"/>
                    </a:p>
                  </a:txBody>
                  <a:tcPr marT="91425" marB="91425" marR="91425" marL="91425"/>
                </a:tc>
                <a:tc>
                  <a:txBody>
                    <a:bodyPr/>
                    <a:lstStyle/>
                    <a:p>
                      <a:pPr indent="0" lvl="0" marL="0" rtl="0" algn="l">
                        <a:spcBef>
                          <a:spcPts val="0"/>
                        </a:spcBef>
                        <a:spcAft>
                          <a:spcPts val="0"/>
                        </a:spcAft>
                        <a:buNone/>
                      </a:pPr>
                      <a:r>
                        <a:rPr lang="en" sz="1100"/>
                        <a:t>EIFJ</a:t>
                      </a:r>
                      <a:endParaRPr sz="1100"/>
                    </a:p>
                  </a:txBody>
                  <a:tcPr marT="91425" marB="91425" marR="91425" marL="91425"/>
                </a:tc>
              </a:tr>
              <a:tr h="354500">
                <a:tc>
                  <a:txBody>
                    <a:bodyPr/>
                    <a:lstStyle/>
                    <a:p>
                      <a:pPr indent="0" lvl="0" marL="0" rtl="0" algn="l">
                        <a:spcBef>
                          <a:spcPts val="0"/>
                        </a:spcBef>
                        <a:spcAft>
                          <a:spcPts val="0"/>
                        </a:spcAft>
                        <a:buNone/>
                      </a:pPr>
                      <a:r>
                        <a:rPr lang="en" sz="1100"/>
                        <a:t>ARWEN</a:t>
                      </a:r>
                      <a:endParaRPr sz="1100"/>
                    </a:p>
                  </a:txBody>
                  <a:tcPr marT="91425" marB="91425" marR="91425" marL="91425"/>
                </a:tc>
                <a:tc>
                  <a:txBody>
                    <a:bodyPr/>
                    <a:lstStyle/>
                    <a:p>
                      <a:pPr indent="0" lvl="0" marL="0" rtl="0" algn="l">
                        <a:spcBef>
                          <a:spcPts val="0"/>
                        </a:spcBef>
                        <a:spcAft>
                          <a:spcPts val="0"/>
                        </a:spcAft>
                        <a:buNone/>
                      </a:pPr>
                      <a:r>
                        <a:rPr lang="en" sz="1100"/>
                        <a:t>ENFJ</a:t>
                      </a:r>
                      <a:endParaRPr sz="1100"/>
                    </a:p>
                  </a:txBody>
                  <a:tcPr marT="91425" marB="91425" marR="91425" marL="91425"/>
                </a:tc>
                <a:tc>
                  <a:txBody>
                    <a:bodyPr/>
                    <a:lstStyle/>
                    <a:p>
                      <a:pPr indent="0" lvl="0" marL="0" rtl="0" algn="l">
                        <a:spcBef>
                          <a:spcPts val="0"/>
                        </a:spcBef>
                        <a:spcAft>
                          <a:spcPts val="0"/>
                        </a:spcAft>
                        <a:buNone/>
                      </a:pPr>
                      <a:r>
                        <a:rPr lang="en" sz="1100"/>
                        <a:t>ENTP</a:t>
                      </a:r>
                      <a:endParaRPr sz="1100"/>
                    </a:p>
                  </a:txBody>
                  <a:tcPr marT="91425" marB="91425" marR="91425" marL="91425"/>
                </a:tc>
              </a:tr>
              <a:tr h="354500">
                <a:tc>
                  <a:txBody>
                    <a:bodyPr/>
                    <a:lstStyle/>
                    <a:p>
                      <a:pPr indent="0" lvl="0" marL="0" rtl="0" algn="l">
                        <a:spcBef>
                          <a:spcPts val="0"/>
                        </a:spcBef>
                        <a:spcAft>
                          <a:spcPts val="0"/>
                        </a:spcAft>
                        <a:buNone/>
                      </a:pPr>
                      <a:r>
                        <a:rPr lang="en" sz="1100"/>
                        <a:t>MERRY</a:t>
                      </a:r>
                      <a:endParaRPr sz="1100"/>
                    </a:p>
                  </a:txBody>
                  <a:tcPr marT="91425" marB="91425" marR="91425" marL="91425"/>
                </a:tc>
                <a:tc>
                  <a:txBody>
                    <a:bodyPr/>
                    <a:lstStyle/>
                    <a:p>
                      <a:pPr indent="0" lvl="0" marL="0" rtl="0" algn="l">
                        <a:spcBef>
                          <a:spcPts val="0"/>
                        </a:spcBef>
                        <a:spcAft>
                          <a:spcPts val="0"/>
                        </a:spcAft>
                        <a:buNone/>
                      </a:pPr>
                      <a:r>
                        <a:rPr lang="en" sz="1100"/>
                        <a:t>ISFJ</a:t>
                      </a:r>
                      <a:endParaRPr sz="1100"/>
                    </a:p>
                  </a:txBody>
                  <a:tcPr marT="91425" marB="91425" marR="91425" marL="91425"/>
                </a:tc>
                <a:tc>
                  <a:txBody>
                    <a:bodyPr/>
                    <a:lstStyle/>
                    <a:p>
                      <a:pPr indent="0" lvl="0" marL="0" rtl="0" algn="l">
                        <a:spcBef>
                          <a:spcPts val="0"/>
                        </a:spcBef>
                        <a:spcAft>
                          <a:spcPts val="0"/>
                        </a:spcAft>
                        <a:buNone/>
                      </a:pPr>
                      <a:r>
                        <a:rPr lang="en" sz="1100"/>
                        <a:t>ISTP</a:t>
                      </a:r>
                      <a:endParaRPr sz="1100"/>
                    </a:p>
                  </a:txBody>
                  <a:tcPr marT="91425" marB="91425" marR="91425" marL="91425"/>
                </a:tc>
              </a:tr>
              <a:tr h="354500">
                <a:tc>
                  <a:txBody>
                    <a:bodyPr/>
                    <a:lstStyle/>
                    <a:p>
                      <a:pPr indent="0" lvl="0" marL="0" rtl="0" algn="l">
                        <a:spcBef>
                          <a:spcPts val="0"/>
                        </a:spcBef>
                        <a:spcAft>
                          <a:spcPts val="0"/>
                        </a:spcAft>
                        <a:buNone/>
                      </a:pPr>
                      <a:r>
                        <a:rPr lang="en" sz="1100"/>
                        <a:t>GIMLI</a:t>
                      </a:r>
                      <a:endParaRPr sz="1100"/>
                    </a:p>
                  </a:txBody>
                  <a:tcPr marT="91425" marB="91425" marR="91425" marL="91425"/>
                </a:tc>
                <a:tc>
                  <a:txBody>
                    <a:bodyPr/>
                    <a:lstStyle/>
                    <a:p>
                      <a:pPr indent="0" lvl="0" marL="0" rtl="0" algn="l">
                        <a:spcBef>
                          <a:spcPts val="0"/>
                        </a:spcBef>
                        <a:spcAft>
                          <a:spcPts val="0"/>
                        </a:spcAft>
                        <a:buNone/>
                      </a:pPr>
                      <a:r>
                        <a:rPr lang="en" sz="1100"/>
                        <a:t>ESTP</a:t>
                      </a:r>
                      <a:endParaRPr sz="1100"/>
                    </a:p>
                  </a:txBody>
                  <a:tcPr marT="91425" marB="91425" marR="91425" marL="91425"/>
                </a:tc>
                <a:tc>
                  <a:txBody>
                    <a:bodyPr/>
                    <a:lstStyle/>
                    <a:p>
                      <a:pPr indent="0" lvl="0" marL="0" rtl="0" algn="l">
                        <a:spcBef>
                          <a:spcPts val="0"/>
                        </a:spcBef>
                        <a:spcAft>
                          <a:spcPts val="0"/>
                        </a:spcAft>
                        <a:buNone/>
                      </a:pPr>
                      <a:r>
                        <a:rPr lang="en" sz="1100"/>
                        <a:t>INFP</a:t>
                      </a:r>
                      <a:endParaRPr b="1" sz="1500">
                        <a:solidFill>
                          <a:schemeClr val="accent3"/>
                        </a:solidFill>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8"/>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1326" name="Google Shape;1326;p58"/>
          <p:cNvSpPr txBox="1"/>
          <p:nvPr>
            <p:ph idx="1" type="subTitle"/>
          </p:nvPr>
        </p:nvSpPr>
        <p:spPr>
          <a:xfrm>
            <a:off x="509700" y="950375"/>
            <a:ext cx="8124600" cy="30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A dataset with wide variety of data</a:t>
            </a:r>
            <a:endParaRPr b="1" sz="1800"/>
          </a:p>
          <a:p>
            <a:pPr indent="-342900" lvl="0" marL="457200" rtl="0" algn="l">
              <a:spcBef>
                <a:spcPts val="0"/>
              </a:spcBef>
              <a:spcAft>
                <a:spcPts val="0"/>
              </a:spcAft>
              <a:buSzPts val="1800"/>
              <a:buChar char="●"/>
            </a:pPr>
            <a:r>
              <a:rPr b="1" lang="en" sz="1800"/>
              <a:t>Train better models for rare personality labels (balanced dataset)</a:t>
            </a:r>
            <a:endParaRPr b="1" sz="1800"/>
          </a:p>
          <a:p>
            <a:pPr indent="-342900" lvl="0" marL="457200" rtl="0" algn="l">
              <a:spcBef>
                <a:spcPts val="0"/>
              </a:spcBef>
              <a:spcAft>
                <a:spcPts val="0"/>
              </a:spcAft>
              <a:buSzPts val="1800"/>
              <a:buChar char="●"/>
            </a:pPr>
            <a:r>
              <a:rPr b="1" lang="en" sz="1800"/>
              <a:t>Validate personalities of real people (social media)</a:t>
            </a:r>
            <a:endParaRPr b="1" sz="1800"/>
          </a:p>
          <a:p>
            <a:pPr indent="-342900" lvl="0" marL="457200" rtl="0" algn="l">
              <a:spcBef>
                <a:spcPts val="0"/>
              </a:spcBef>
              <a:spcAft>
                <a:spcPts val="0"/>
              </a:spcAft>
              <a:buSzPts val="1800"/>
              <a:buChar char="●"/>
            </a:pPr>
            <a:r>
              <a:rPr b="1" lang="en" sz="1800"/>
              <a:t>Find commonalities between people and their following</a:t>
            </a:r>
            <a:endParaRPr b="1" sz="1800"/>
          </a:p>
          <a:p>
            <a:pPr indent="-342900" lvl="1" marL="914400" rtl="0" algn="l">
              <a:spcBef>
                <a:spcPts val="0"/>
              </a:spcBef>
              <a:spcAft>
                <a:spcPts val="0"/>
              </a:spcAft>
              <a:buSzPts val="1800"/>
              <a:buChar char="○"/>
            </a:pPr>
            <a:r>
              <a:rPr b="1" lang="en" sz="1800"/>
              <a:t>I.e. If the majority of Oprah’s fans are IN _ _</a:t>
            </a:r>
            <a:endParaRPr b="1" sz="1800"/>
          </a:p>
          <a:p>
            <a:pPr indent="0" lvl="0" marL="0" rtl="0" algn="l">
              <a:spcBef>
                <a:spcPts val="160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59"/>
          <p:cNvSpPr txBox="1"/>
          <p:nvPr>
            <p:ph type="title"/>
          </p:nvPr>
        </p:nvSpPr>
        <p:spPr>
          <a:xfrm>
            <a:off x="334800" y="1994675"/>
            <a:ext cx="84744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9"/>
          <p:cNvSpPr txBox="1"/>
          <p:nvPr>
            <p:ph type="title"/>
          </p:nvPr>
        </p:nvSpPr>
        <p:spPr>
          <a:xfrm>
            <a:off x="713225" y="561900"/>
            <a:ext cx="7717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Real World Application</a:t>
            </a:r>
            <a:endParaRPr/>
          </a:p>
        </p:txBody>
      </p:sp>
      <p:sp>
        <p:nvSpPr>
          <p:cNvPr id="1158" name="Google Shape;1158;p39"/>
          <p:cNvSpPr txBox="1"/>
          <p:nvPr>
            <p:ph idx="1" type="subTitle"/>
          </p:nvPr>
        </p:nvSpPr>
        <p:spPr>
          <a:xfrm>
            <a:off x="678438" y="1274375"/>
            <a:ext cx="7596900" cy="323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Personality test used by:</a:t>
            </a:r>
            <a:endParaRPr b="1" sz="1800"/>
          </a:p>
          <a:p>
            <a:pPr indent="-342900" lvl="0" marL="457200" rtl="0" algn="l">
              <a:lnSpc>
                <a:spcPct val="115000"/>
              </a:lnSpc>
              <a:spcBef>
                <a:spcPts val="1000"/>
              </a:spcBef>
              <a:spcAft>
                <a:spcPts val="0"/>
              </a:spcAft>
              <a:buSzPts val="1800"/>
              <a:buChar char="●"/>
            </a:pPr>
            <a:r>
              <a:rPr lang="en" sz="1800"/>
              <a:t>Mental health professionals</a:t>
            </a:r>
            <a:endParaRPr sz="1800"/>
          </a:p>
          <a:p>
            <a:pPr indent="-342900" lvl="0" marL="457200" rtl="0" algn="l">
              <a:lnSpc>
                <a:spcPct val="115000"/>
              </a:lnSpc>
              <a:spcBef>
                <a:spcPts val="0"/>
              </a:spcBef>
              <a:spcAft>
                <a:spcPts val="0"/>
              </a:spcAft>
              <a:buSzPts val="1800"/>
              <a:buChar char="●"/>
            </a:pPr>
            <a:r>
              <a:rPr lang="en" sz="1800"/>
              <a:t>Organizational settings</a:t>
            </a:r>
            <a:endParaRPr sz="1800"/>
          </a:p>
          <a:p>
            <a:pPr indent="-342900" lvl="0" marL="457200" rtl="0" algn="l">
              <a:lnSpc>
                <a:spcPct val="115000"/>
              </a:lnSpc>
              <a:spcBef>
                <a:spcPts val="0"/>
              </a:spcBef>
              <a:spcAft>
                <a:spcPts val="0"/>
              </a:spcAft>
              <a:buSzPts val="1800"/>
              <a:buChar char="●"/>
            </a:pPr>
            <a:r>
              <a:rPr lang="en" sz="1800"/>
              <a:t>Educational settings</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rPr b="1" lang="en" sz="1800"/>
              <a:t>Most common type</a:t>
            </a:r>
            <a:r>
              <a:rPr lang="en" sz="1800"/>
              <a:t>: ISFJ ~14%</a:t>
            </a:r>
            <a:endParaRPr sz="1800"/>
          </a:p>
          <a:p>
            <a:pPr indent="0" lvl="0" marL="0" rtl="0" algn="l">
              <a:lnSpc>
                <a:spcPct val="115000"/>
              </a:lnSpc>
              <a:spcBef>
                <a:spcPts val="1000"/>
              </a:spcBef>
              <a:spcAft>
                <a:spcPts val="1000"/>
              </a:spcAft>
              <a:buNone/>
            </a:pPr>
            <a:r>
              <a:rPr b="1" lang="en" sz="1800"/>
              <a:t>Most rare type</a:t>
            </a:r>
            <a:r>
              <a:rPr lang="en" sz="1800"/>
              <a:t>: INFJ ~1-3%</a:t>
            </a:r>
            <a:endParaRPr sz="1800"/>
          </a:p>
        </p:txBody>
      </p:sp>
      <p:pic>
        <p:nvPicPr>
          <p:cNvPr id="1159" name="Google Shape;1159;p39"/>
          <p:cNvPicPr preferRelativeResize="0"/>
          <p:nvPr/>
        </p:nvPicPr>
        <p:blipFill>
          <a:blip r:embed="rId3">
            <a:alphaModFix/>
          </a:blip>
          <a:stretch>
            <a:fillRect/>
          </a:stretch>
        </p:blipFill>
        <p:spPr>
          <a:xfrm>
            <a:off x="4711388" y="1165639"/>
            <a:ext cx="3754171" cy="37541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0"/>
          <p:cNvSpPr txBox="1"/>
          <p:nvPr>
            <p:ph idx="4294967295" type="title"/>
          </p:nvPr>
        </p:nvSpPr>
        <p:spPr>
          <a:xfrm>
            <a:off x="713225" y="333300"/>
            <a:ext cx="7717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1165" name="Google Shape;1165;p40"/>
          <p:cNvSpPr txBox="1"/>
          <p:nvPr>
            <p:ph idx="4294967295" type="subTitle"/>
          </p:nvPr>
        </p:nvSpPr>
        <p:spPr>
          <a:xfrm>
            <a:off x="713225" y="1294850"/>
            <a:ext cx="34689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Text here</a:t>
            </a:r>
            <a:endParaRPr/>
          </a:p>
        </p:txBody>
      </p:sp>
      <p:pic>
        <p:nvPicPr>
          <p:cNvPr id="1166" name="Google Shape;1166;p40"/>
          <p:cNvPicPr preferRelativeResize="0"/>
          <p:nvPr/>
        </p:nvPicPr>
        <p:blipFill>
          <a:blip r:embed="rId3">
            <a:alphaModFix/>
          </a:blip>
          <a:stretch>
            <a:fillRect/>
          </a:stretch>
        </p:blipFill>
        <p:spPr>
          <a:xfrm>
            <a:off x="2474099" y="3292350"/>
            <a:ext cx="4195798" cy="1741499"/>
          </a:xfrm>
          <a:prstGeom prst="rect">
            <a:avLst/>
          </a:prstGeom>
          <a:noFill/>
          <a:ln>
            <a:noFill/>
          </a:ln>
        </p:spPr>
      </p:pic>
      <p:pic>
        <p:nvPicPr>
          <p:cNvPr id="1167" name="Google Shape;1167;p40"/>
          <p:cNvPicPr preferRelativeResize="0"/>
          <p:nvPr/>
        </p:nvPicPr>
        <p:blipFill>
          <a:blip r:embed="rId4">
            <a:alphaModFix/>
          </a:blip>
          <a:stretch>
            <a:fillRect/>
          </a:stretch>
        </p:blipFill>
        <p:spPr>
          <a:xfrm>
            <a:off x="203900" y="954000"/>
            <a:ext cx="3876827" cy="2225250"/>
          </a:xfrm>
          <a:prstGeom prst="rect">
            <a:avLst/>
          </a:prstGeom>
          <a:noFill/>
          <a:ln>
            <a:noFill/>
          </a:ln>
        </p:spPr>
      </p:pic>
      <p:pic>
        <p:nvPicPr>
          <p:cNvPr id="1168" name="Google Shape;1168;p40"/>
          <p:cNvPicPr preferRelativeResize="0"/>
          <p:nvPr/>
        </p:nvPicPr>
        <p:blipFill>
          <a:blip r:embed="rId5">
            <a:alphaModFix/>
          </a:blip>
          <a:stretch>
            <a:fillRect/>
          </a:stretch>
        </p:blipFill>
        <p:spPr>
          <a:xfrm>
            <a:off x="4320797" y="954000"/>
            <a:ext cx="4619303" cy="222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41"/>
          <p:cNvPicPr preferRelativeResize="0"/>
          <p:nvPr/>
        </p:nvPicPr>
        <p:blipFill>
          <a:blip r:embed="rId3">
            <a:alphaModFix/>
          </a:blip>
          <a:stretch>
            <a:fillRect/>
          </a:stretch>
        </p:blipFill>
        <p:spPr>
          <a:xfrm>
            <a:off x="4759437" y="1105550"/>
            <a:ext cx="3486201" cy="1854493"/>
          </a:xfrm>
          <a:prstGeom prst="rect">
            <a:avLst/>
          </a:prstGeom>
          <a:noFill/>
          <a:ln>
            <a:noFill/>
          </a:ln>
        </p:spPr>
      </p:pic>
      <p:pic>
        <p:nvPicPr>
          <p:cNvPr id="1174" name="Google Shape;1174;p41"/>
          <p:cNvPicPr preferRelativeResize="0"/>
          <p:nvPr/>
        </p:nvPicPr>
        <p:blipFill>
          <a:blip r:embed="rId4">
            <a:alphaModFix/>
          </a:blip>
          <a:stretch>
            <a:fillRect/>
          </a:stretch>
        </p:blipFill>
        <p:spPr>
          <a:xfrm>
            <a:off x="898302" y="1101250"/>
            <a:ext cx="3776811" cy="3841324"/>
          </a:xfrm>
          <a:prstGeom prst="rect">
            <a:avLst/>
          </a:prstGeom>
          <a:noFill/>
          <a:ln>
            <a:noFill/>
          </a:ln>
        </p:spPr>
      </p:pic>
      <p:pic>
        <p:nvPicPr>
          <p:cNvPr id="1175" name="Google Shape;1175;p41"/>
          <p:cNvPicPr preferRelativeResize="0"/>
          <p:nvPr/>
        </p:nvPicPr>
        <p:blipFill>
          <a:blip r:embed="rId5">
            <a:alphaModFix/>
          </a:blip>
          <a:stretch>
            <a:fillRect/>
          </a:stretch>
        </p:blipFill>
        <p:spPr>
          <a:xfrm>
            <a:off x="4759446" y="3049361"/>
            <a:ext cx="3486191" cy="1888914"/>
          </a:xfrm>
          <a:prstGeom prst="rect">
            <a:avLst/>
          </a:prstGeom>
          <a:noFill/>
          <a:ln>
            <a:noFill/>
          </a:ln>
        </p:spPr>
      </p:pic>
      <p:sp>
        <p:nvSpPr>
          <p:cNvPr id="1176" name="Google Shape;1176;p41"/>
          <p:cNvSpPr txBox="1"/>
          <p:nvPr>
            <p:ph idx="4294967295" type="title"/>
          </p:nvPr>
        </p:nvSpPr>
        <p:spPr>
          <a:xfrm>
            <a:off x="713225" y="409500"/>
            <a:ext cx="7717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42"/>
          <p:cNvSpPr txBox="1"/>
          <p:nvPr>
            <p:ph idx="4294967295" type="title"/>
          </p:nvPr>
        </p:nvSpPr>
        <p:spPr>
          <a:xfrm>
            <a:off x="713225" y="485700"/>
            <a:ext cx="7717500" cy="4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182" name="Google Shape;1182;p42"/>
          <p:cNvSpPr txBox="1"/>
          <p:nvPr>
            <p:ph idx="1" type="subTitle"/>
          </p:nvPr>
        </p:nvSpPr>
        <p:spPr>
          <a:xfrm>
            <a:off x="349400" y="1516700"/>
            <a:ext cx="54888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Initial data preprocessing</a:t>
            </a:r>
            <a:endParaRPr b="1" sz="1800"/>
          </a:p>
          <a:p>
            <a:pPr indent="-342900" lvl="0" marL="457200" rtl="0" algn="l">
              <a:spcBef>
                <a:spcPts val="0"/>
              </a:spcBef>
              <a:spcAft>
                <a:spcPts val="0"/>
              </a:spcAft>
              <a:buSzPts val="1800"/>
              <a:buChar char="●"/>
            </a:pPr>
            <a:r>
              <a:rPr lang="en" sz="1800"/>
              <a:t>Vectorized initial data</a:t>
            </a:r>
            <a:endParaRPr sz="1800"/>
          </a:p>
          <a:p>
            <a:pPr indent="-342900" lvl="0" marL="457200" rtl="0" algn="l">
              <a:spcBef>
                <a:spcPts val="0"/>
              </a:spcBef>
              <a:spcAft>
                <a:spcPts val="0"/>
              </a:spcAft>
              <a:buSzPts val="1800"/>
              <a:buChar char="●"/>
            </a:pPr>
            <a:r>
              <a:rPr lang="en" sz="1800"/>
              <a:t>Split data into 75% train &amp; 25 % testing with an additional validation set.</a:t>
            </a:r>
            <a:endParaRPr sz="1800"/>
          </a:p>
          <a:p>
            <a:pPr indent="0" lvl="0" marL="0" rtl="0" algn="l">
              <a:spcBef>
                <a:spcPts val="0"/>
              </a:spcBef>
              <a:spcAft>
                <a:spcPts val="0"/>
              </a:spcAft>
              <a:buNone/>
            </a:pPr>
            <a:r>
              <a:rPr b="1" lang="en" sz="1800"/>
              <a:t>Models</a:t>
            </a:r>
            <a:endParaRPr b="1" sz="1800"/>
          </a:p>
          <a:p>
            <a:pPr indent="-342900" lvl="0" marL="457200" rtl="0" algn="l">
              <a:spcBef>
                <a:spcPts val="0"/>
              </a:spcBef>
              <a:spcAft>
                <a:spcPts val="0"/>
              </a:spcAft>
              <a:buSzPts val="1800"/>
              <a:buChar char="●"/>
            </a:pPr>
            <a:r>
              <a:rPr lang="en" sz="1800"/>
              <a:t>K-Nearest Neighbors</a:t>
            </a:r>
            <a:endParaRPr sz="1800"/>
          </a:p>
          <a:p>
            <a:pPr indent="-342900" lvl="0" marL="457200" rtl="0" algn="l">
              <a:spcBef>
                <a:spcPts val="0"/>
              </a:spcBef>
              <a:spcAft>
                <a:spcPts val="0"/>
              </a:spcAft>
              <a:buSzPts val="1800"/>
              <a:buChar char="●"/>
            </a:pPr>
            <a:r>
              <a:rPr lang="en" sz="1800"/>
              <a:t>Random Forest</a:t>
            </a:r>
            <a:endParaRPr sz="1800"/>
          </a:p>
          <a:p>
            <a:pPr indent="-342900" lvl="0" marL="457200" rtl="0" algn="l">
              <a:spcBef>
                <a:spcPts val="0"/>
              </a:spcBef>
              <a:spcAft>
                <a:spcPts val="0"/>
              </a:spcAft>
              <a:buSzPts val="1800"/>
              <a:buChar char="●"/>
            </a:pPr>
            <a:r>
              <a:rPr lang="en" sz="1800"/>
              <a:t>SVM</a:t>
            </a:r>
            <a:endParaRPr sz="1800"/>
          </a:p>
          <a:p>
            <a:pPr indent="-342900" lvl="0" marL="457200" rtl="0" algn="l">
              <a:spcBef>
                <a:spcPts val="0"/>
              </a:spcBef>
              <a:spcAft>
                <a:spcPts val="0"/>
              </a:spcAft>
              <a:buSzPts val="1800"/>
              <a:buChar char="●"/>
            </a:pPr>
            <a:r>
              <a:rPr lang="en" sz="1800"/>
              <a:t>Logistic Regression</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1183" name="Google Shape;1183;p42"/>
          <p:cNvPicPr preferRelativeResize="0"/>
          <p:nvPr/>
        </p:nvPicPr>
        <p:blipFill>
          <a:blip r:embed="rId3">
            <a:alphaModFix/>
          </a:blip>
          <a:stretch>
            <a:fillRect/>
          </a:stretch>
        </p:blipFill>
        <p:spPr>
          <a:xfrm>
            <a:off x="5632075" y="1504363"/>
            <a:ext cx="3000999" cy="3104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3"/>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Models (KNN &amp; Random Forest)</a:t>
            </a:r>
            <a:endParaRPr/>
          </a:p>
        </p:txBody>
      </p:sp>
      <p:pic>
        <p:nvPicPr>
          <p:cNvPr id="1189" name="Google Shape;1189;p43"/>
          <p:cNvPicPr preferRelativeResize="0"/>
          <p:nvPr/>
        </p:nvPicPr>
        <p:blipFill>
          <a:blip r:embed="rId3">
            <a:alphaModFix/>
          </a:blip>
          <a:stretch>
            <a:fillRect/>
          </a:stretch>
        </p:blipFill>
        <p:spPr>
          <a:xfrm>
            <a:off x="161373" y="637449"/>
            <a:ext cx="5657103" cy="2148251"/>
          </a:xfrm>
          <a:prstGeom prst="rect">
            <a:avLst/>
          </a:prstGeom>
          <a:noFill/>
          <a:ln>
            <a:noFill/>
          </a:ln>
        </p:spPr>
      </p:pic>
      <p:pic>
        <p:nvPicPr>
          <p:cNvPr id="1190" name="Google Shape;1190;p43"/>
          <p:cNvPicPr preferRelativeResize="0"/>
          <p:nvPr/>
        </p:nvPicPr>
        <p:blipFill>
          <a:blip r:embed="rId4">
            <a:alphaModFix/>
          </a:blip>
          <a:stretch>
            <a:fillRect/>
          </a:stretch>
        </p:blipFill>
        <p:spPr>
          <a:xfrm>
            <a:off x="2866999" y="2861896"/>
            <a:ext cx="5942202" cy="22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44"/>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Models (Logistic Regression)</a:t>
            </a:r>
            <a:endParaRPr/>
          </a:p>
        </p:txBody>
      </p:sp>
      <p:pic>
        <p:nvPicPr>
          <p:cNvPr id="1196" name="Google Shape;1196;p44"/>
          <p:cNvPicPr preferRelativeResize="0"/>
          <p:nvPr/>
        </p:nvPicPr>
        <p:blipFill>
          <a:blip r:embed="rId3">
            <a:alphaModFix/>
          </a:blip>
          <a:stretch>
            <a:fillRect/>
          </a:stretch>
        </p:blipFill>
        <p:spPr>
          <a:xfrm>
            <a:off x="-1325" y="1609712"/>
            <a:ext cx="5833921" cy="2206326"/>
          </a:xfrm>
          <a:prstGeom prst="rect">
            <a:avLst/>
          </a:prstGeom>
          <a:noFill/>
          <a:ln>
            <a:noFill/>
          </a:ln>
        </p:spPr>
      </p:pic>
      <p:pic>
        <p:nvPicPr>
          <p:cNvPr id="1197" name="Google Shape;1197;p44"/>
          <p:cNvPicPr preferRelativeResize="0"/>
          <p:nvPr/>
        </p:nvPicPr>
        <p:blipFill>
          <a:blip r:embed="rId4">
            <a:alphaModFix/>
          </a:blip>
          <a:stretch>
            <a:fillRect/>
          </a:stretch>
        </p:blipFill>
        <p:spPr>
          <a:xfrm>
            <a:off x="5832600" y="1382925"/>
            <a:ext cx="3312724" cy="2659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5"/>
          <p:cNvSpPr txBox="1"/>
          <p:nvPr>
            <p:ph type="title"/>
          </p:nvPr>
        </p:nvSpPr>
        <p:spPr>
          <a:xfrm>
            <a:off x="334800" y="0"/>
            <a:ext cx="84744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Models (SVM)</a:t>
            </a:r>
            <a:endParaRPr/>
          </a:p>
        </p:txBody>
      </p:sp>
      <p:pic>
        <p:nvPicPr>
          <p:cNvPr id="1203" name="Google Shape;1203;p45"/>
          <p:cNvPicPr preferRelativeResize="0"/>
          <p:nvPr/>
        </p:nvPicPr>
        <p:blipFill>
          <a:blip r:embed="rId3">
            <a:alphaModFix/>
          </a:blip>
          <a:stretch>
            <a:fillRect/>
          </a:stretch>
        </p:blipFill>
        <p:spPr>
          <a:xfrm>
            <a:off x="5833875" y="1364947"/>
            <a:ext cx="3310129" cy="2660903"/>
          </a:xfrm>
          <a:prstGeom prst="rect">
            <a:avLst/>
          </a:prstGeom>
          <a:noFill/>
          <a:ln>
            <a:noFill/>
          </a:ln>
        </p:spPr>
      </p:pic>
      <p:pic>
        <p:nvPicPr>
          <p:cNvPr id="1204" name="Google Shape;1204;p45"/>
          <p:cNvPicPr preferRelativeResize="0"/>
          <p:nvPr/>
        </p:nvPicPr>
        <p:blipFill>
          <a:blip r:embed="rId4">
            <a:alphaModFix/>
          </a:blip>
          <a:stretch>
            <a:fillRect/>
          </a:stretch>
        </p:blipFill>
        <p:spPr>
          <a:xfrm>
            <a:off x="1" y="1593554"/>
            <a:ext cx="5833871" cy="22037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lthy Capstone Proposal by Slidesgo">
  <a:themeElements>
    <a:clrScheme name="Simple Light">
      <a:dk1>
        <a:srgbClr val="5D515D"/>
      </a:dk1>
      <a:lt1>
        <a:srgbClr val="FFFFFF"/>
      </a:lt1>
      <a:dk2>
        <a:srgbClr val="F94D5C"/>
      </a:dk2>
      <a:lt2>
        <a:srgbClr val="8AAAF9"/>
      </a:lt2>
      <a:accent1>
        <a:srgbClr val="E9DFD6"/>
      </a:accent1>
      <a:accent2>
        <a:srgbClr val="8AAAF9"/>
      </a:accent2>
      <a:accent3>
        <a:srgbClr val="2B3990"/>
      </a:accent3>
      <a:accent4>
        <a:srgbClr val="F94D5C"/>
      </a:accent4>
      <a:accent5>
        <a:srgbClr val="EEB399"/>
      </a:accent5>
      <a:accent6>
        <a:srgbClr val="F5F0E8"/>
      </a:accent6>
      <a:hlink>
        <a:srgbClr val="2B39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